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8" r:id="rId2"/>
  </p:sldMasterIdLst>
  <p:notesMasterIdLst>
    <p:notesMasterId r:id="rId21"/>
  </p:notesMasterIdLst>
  <p:handoutMasterIdLst>
    <p:handoutMasterId r:id="rId22"/>
  </p:handoutMasterIdLst>
  <p:sldIdLst>
    <p:sldId id="277" r:id="rId3"/>
    <p:sldId id="279" r:id="rId4"/>
    <p:sldId id="261" r:id="rId5"/>
    <p:sldId id="259" r:id="rId6"/>
    <p:sldId id="280" r:id="rId7"/>
    <p:sldId id="278" r:id="rId8"/>
    <p:sldId id="263" r:id="rId9"/>
    <p:sldId id="264" r:id="rId10"/>
    <p:sldId id="265" r:id="rId11"/>
    <p:sldId id="267" r:id="rId12"/>
    <p:sldId id="268" r:id="rId13"/>
    <p:sldId id="266" r:id="rId14"/>
    <p:sldId id="269" r:id="rId15"/>
    <p:sldId id="270" r:id="rId16"/>
    <p:sldId id="271" r:id="rId17"/>
    <p:sldId id="273" r:id="rId18"/>
    <p:sldId id="274" r:id="rId19"/>
    <p:sldId id="275"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94660"/>
  </p:normalViewPr>
  <p:slideViewPr>
    <p:cSldViewPr>
      <p:cViewPr>
        <p:scale>
          <a:sx n="82" d="100"/>
          <a:sy n="82" d="100"/>
        </p:scale>
        <p:origin x="-1770" y="-12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256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1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2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33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44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hart>
    <c:title>
      <c:tx>
        <c:rich>
          <a:bodyPr/>
          <a:lstStyle/>
          <a:p>
            <a:pPr>
              <a:defRPr/>
            </a:pPr>
            <a:r>
              <a:rPr lang="en-US"/>
              <a:t>Chart Title</a:t>
            </a:r>
          </a:p>
        </c:rich>
      </c:tx>
      <c:layout/>
      <c:overlay val="0"/>
    </c:title>
    <c:autoTitleDeleted val="0"/>
    <c:plotArea>
      <c:layout/>
      <c:barChart>
        <c:barDir val="bar"/>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axId val="6925696"/>
        <c:axId val="6935680"/>
      </c:barChart>
      <c:catAx>
        <c:axId val="6925696"/>
        <c:scaling>
          <c:orientation val="minMax"/>
        </c:scaling>
        <c:delete val="0"/>
        <c:axPos val="l"/>
        <c:majorTickMark val="none"/>
        <c:minorTickMark val="none"/>
        <c:tickLblPos val="nextTo"/>
        <c:crossAx val="6935680"/>
        <c:crosses val="autoZero"/>
        <c:auto val="1"/>
        <c:lblAlgn val="ctr"/>
        <c:lblOffset val="100"/>
        <c:noMultiLvlLbl val="0"/>
      </c:catAx>
      <c:valAx>
        <c:axId val="6935680"/>
        <c:scaling>
          <c:orientation val="minMax"/>
        </c:scaling>
        <c:delete val="0"/>
        <c:axPos val="b"/>
        <c:majorGridlines/>
        <c:title>
          <c:layout>
            <c:manualLayout>
              <c:xMode val="edge"/>
              <c:yMode val="edge"/>
              <c:x val="0.46821714703021489"/>
              <c:y val="0.91163365830727405"/>
            </c:manualLayout>
          </c:layout>
          <c:overlay val="0"/>
        </c:title>
        <c:numFmt formatCode="General" sourceLinked="1"/>
        <c:majorTickMark val="none"/>
        <c:minorTickMark val="none"/>
        <c:tickLblPos val="nextTo"/>
        <c:crossAx val="6925696"/>
        <c:crosses val="autoZero"/>
        <c:crossBetween val="between"/>
      </c:valAx>
    </c:plotArea>
    <c:legend>
      <c:legendPos val="t"/>
      <c:layout/>
      <c:overlay val="0"/>
    </c:legend>
    <c:plotVisOnly val="1"/>
    <c:dispBlanksAs val="gap"/>
    <c:showDLblsOverMax val="0"/>
  </c:chart>
  <c:txPr>
    <a:bodyPr/>
    <a:lstStyle/>
    <a:p>
      <a:pPr>
        <a:defRPr sz="1800">
          <a:solidFill>
            <a:schemeClr val="bg1">
              <a:lumMod val="95000"/>
            </a:schemeClr>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0"/>
      <c:rotY val="20"/>
      <c:rAngAx val="0"/>
      <c:perspective val="20"/>
    </c:view3D>
    <c:floor>
      <c:thickness val="0"/>
    </c:floor>
    <c:sideWall>
      <c:thickness val="0"/>
    </c:sideWall>
    <c:backWall>
      <c:thickness val="0"/>
    </c:backWall>
    <c:plotArea>
      <c:layout>
        <c:manualLayout>
          <c:layoutTarget val="inner"/>
          <c:xMode val="edge"/>
          <c:yMode val="edge"/>
          <c:x val="0.1522711799232141"/>
          <c:y val="0.11952980877390326"/>
          <c:w val="0.84371275454977546"/>
          <c:h val="0.74830914885639299"/>
        </c:manualLayout>
      </c:layout>
      <c:bar3DChart>
        <c:barDir val="col"/>
        <c:grouping val="percentStacked"/>
        <c:varyColors val="0"/>
        <c:ser>
          <c:idx val="0"/>
          <c:order val="0"/>
          <c:tx>
            <c:strRef>
              <c:f>Sheet1!$B$1</c:f>
              <c:strCache>
                <c:ptCount val="1"/>
                <c:pt idx="0">
                  <c:v>Series 1</c:v>
                </c:pt>
              </c:strCache>
            </c:strRef>
          </c:tx>
          <c:invertIfNegative val="0"/>
          <c:dLbls>
            <c:txPr>
              <a:bodyPr/>
              <a:lstStyle/>
              <a:p>
                <a:pPr>
                  <a:defRPr>
                    <a:solidFill>
                      <a:schemeClr val="tx1">
                        <a:lumMod val="95000"/>
                        <a:lumOff val="5000"/>
                      </a:schemeClr>
                    </a:solidFill>
                  </a:defRPr>
                </a:pPr>
                <a:endParaRPr lang="en-US"/>
              </a:p>
            </c:txPr>
            <c:showLegendKey val="0"/>
            <c:showVal val="1"/>
            <c:showCatName val="0"/>
            <c:showSerName val="0"/>
            <c:showPercent val="0"/>
            <c:showBubbleSize val="0"/>
            <c:showLeaderLines val="0"/>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dLbls>
            <c:txPr>
              <a:bodyPr/>
              <a:lstStyle/>
              <a:p>
                <a:pPr>
                  <a:defRPr>
                    <a:solidFill>
                      <a:schemeClr val="tx1">
                        <a:lumMod val="95000"/>
                        <a:lumOff val="5000"/>
                      </a:schemeClr>
                    </a:solidFill>
                  </a:defRPr>
                </a:pPr>
                <a:endParaRPr lang="en-US"/>
              </a:p>
            </c:txPr>
            <c:showLegendKey val="0"/>
            <c:showVal val="1"/>
            <c:showCatName val="0"/>
            <c:showSerName val="0"/>
            <c:showPercent val="0"/>
            <c:showBubbleSize val="0"/>
            <c:showLeaderLines val="0"/>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dLbls>
            <c:txPr>
              <a:bodyPr/>
              <a:lstStyle/>
              <a:p>
                <a:pPr>
                  <a:defRPr>
                    <a:solidFill>
                      <a:schemeClr val="tx1">
                        <a:lumMod val="95000"/>
                        <a:lumOff val="5000"/>
                      </a:schemeClr>
                    </a:solidFill>
                  </a:defRPr>
                </a:pPr>
                <a:endParaRPr lang="en-US"/>
              </a:p>
            </c:txPr>
            <c:showLegendKey val="0"/>
            <c:showVal val="1"/>
            <c:showCatName val="0"/>
            <c:showSerName val="0"/>
            <c:showPercent val="0"/>
            <c:showBubbleSize val="0"/>
            <c:showLeaderLines val="0"/>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75"/>
        <c:shape val="box"/>
        <c:axId val="7214592"/>
        <c:axId val="7216128"/>
        <c:axId val="0"/>
      </c:bar3DChart>
      <c:catAx>
        <c:axId val="7214592"/>
        <c:scaling>
          <c:orientation val="minMax"/>
        </c:scaling>
        <c:delete val="0"/>
        <c:axPos val="b"/>
        <c:majorTickMark val="none"/>
        <c:minorTickMark val="none"/>
        <c:tickLblPos val="nextTo"/>
        <c:crossAx val="7216128"/>
        <c:crosses val="autoZero"/>
        <c:auto val="1"/>
        <c:lblAlgn val="ctr"/>
        <c:lblOffset val="100"/>
        <c:noMultiLvlLbl val="0"/>
      </c:catAx>
      <c:valAx>
        <c:axId val="7216128"/>
        <c:scaling>
          <c:orientation val="minMax"/>
        </c:scaling>
        <c:delete val="0"/>
        <c:axPos val="l"/>
        <c:numFmt formatCode="0%" sourceLinked="1"/>
        <c:majorTickMark val="none"/>
        <c:minorTickMark val="none"/>
        <c:tickLblPos val="nextTo"/>
        <c:crossAx val="7214592"/>
        <c:crosses val="autoZero"/>
        <c:crossBetween val="between"/>
      </c:valAx>
    </c:plotArea>
    <c:legend>
      <c:legendPos val="b"/>
      <c:layout>
        <c:manualLayout>
          <c:xMode val="edge"/>
          <c:yMode val="edge"/>
          <c:x val="0.22191908481772285"/>
          <c:y val="2.5712223472066042E-2"/>
          <c:w val="0.65533429098389751"/>
          <c:h val="6.2383014623172119E-2"/>
        </c:manualLayout>
      </c:layout>
      <c:overlay val="0"/>
    </c:legend>
    <c:plotVisOnly val="1"/>
    <c:dispBlanksAs val="gap"/>
    <c:showDLblsOverMax val="0"/>
  </c:chart>
  <c:txPr>
    <a:bodyPr/>
    <a:lstStyle/>
    <a:p>
      <a:pPr>
        <a:defRPr sz="1800">
          <a:solidFill>
            <a:schemeClr val="bg1">
              <a:lumMod val="95000"/>
            </a:schemeClr>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a:pPr>
            <a:r>
              <a:rPr lang="en-US"/>
              <a:t>Pie Chart</a:t>
            </a:r>
          </a:p>
        </c:rich>
      </c:tx>
      <c:layout>
        <c:manualLayout>
          <c:xMode val="edge"/>
          <c:yMode val="edge"/>
          <c:x val="0.41536382291326224"/>
          <c:y val="9.257751145544194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2734142568585864E-2"/>
          <c:y val="0.11682557544873555"/>
          <c:w val="0.8902549634481719"/>
          <c:h val="0.77104720336869148"/>
        </c:manualLayout>
      </c:layout>
      <c:pie3DChart>
        <c:varyColors val="1"/>
        <c:ser>
          <c:idx val="0"/>
          <c:order val="0"/>
          <c:tx>
            <c:strRef>
              <c:f>Sheet1!$B$1</c:f>
              <c:strCache>
                <c:ptCount val="1"/>
                <c:pt idx="0">
                  <c:v>Sales</c:v>
                </c:pt>
              </c:strCache>
            </c:strRef>
          </c:tx>
          <c:explosion val="23"/>
          <c:dLbls>
            <c:dLbl>
              <c:idx val="0"/>
              <c:layout>
                <c:manualLayout>
                  <c:x val="-0.16820529068751669"/>
                  <c:y val="-7.4546143223272812E-2"/>
                </c:manualLayout>
              </c:layout>
              <c:showLegendKey val="0"/>
              <c:showVal val="0"/>
              <c:showCatName val="0"/>
              <c:showSerName val="0"/>
              <c:showPercent val="1"/>
              <c:showBubbleSize val="0"/>
            </c:dLbl>
            <c:txPr>
              <a:bodyPr/>
              <a:lstStyle/>
              <a:p>
                <a:pPr>
                  <a:defRPr>
                    <a:solidFill>
                      <a:schemeClr val="tx1">
                        <a:lumMod val="95000"/>
                        <a:lumOff val="5000"/>
                      </a:schemeClr>
                    </a:solidFill>
                  </a:defRPr>
                </a:pPr>
                <a:endParaRPr lang="en-US"/>
              </a:p>
            </c:txPr>
            <c:showLegendKey val="0"/>
            <c:showVal val="0"/>
            <c:showCatName val="0"/>
            <c:showSerName val="0"/>
            <c:showPercent val="1"/>
            <c:showBubbleSize val="0"/>
            <c:showLeaderLines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7.3510751059963672E-2"/>
          <c:y val="0.72300005142562607"/>
          <c:w val="0.84335756344618185"/>
          <c:h val="5.685026070742185E-2"/>
        </c:manualLayout>
      </c:layout>
      <c:overlay val="0"/>
    </c:legend>
    <c:plotVisOnly val="1"/>
    <c:dispBlanksAs val="zero"/>
    <c:showDLblsOverMax val="0"/>
  </c:chart>
  <c:txPr>
    <a:bodyPr/>
    <a:lstStyle/>
    <a:p>
      <a:pPr>
        <a:defRPr sz="1800">
          <a:solidFill>
            <a:schemeClr val="bg1">
              <a:lumMod val="95000"/>
            </a:schemeClr>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hart>
    <c:title>
      <c:tx>
        <c:rich>
          <a:bodyPr/>
          <a:lstStyle/>
          <a:p>
            <a:pPr>
              <a:defRPr/>
            </a:pPr>
            <a:r>
              <a:rPr lang="en-US"/>
              <a:t>Quarterly Sales</a:t>
            </a:r>
          </a:p>
        </c:rich>
      </c:tx>
      <c:layout>
        <c:manualLayout>
          <c:xMode val="edge"/>
          <c:yMode val="edge"/>
          <c:x val="0.32951126447293055"/>
          <c:y val="4.8345394879666992E-2"/>
        </c:manualLayout>
      </c:layout>
      <c:overlay val="0"/>
    </c:title>
    <c:autoTitleDeleted val="0"/>
    <c:plotArea>
      <c:layout>
        <c:manualLayout>
          <c:layoutTarget val="inner"/>
          <c:xMode val="edge"/>
          <c:yMode val="edge"/>
          <c:x val="2.9062062894312127E-2"/>
          <c:y val="0.13459333520470221"/>
          <c:w val="0.93659180977542933"/>
          <c:h val="0.85114061709230793"/>
        </c:manualLayout>
      </c:layout>
      <c:pieChart>
        <c:varyColors val="1"/>
        <c:ser>
          <c:idx val="0"/>
          <c:order val="0"/>
          <c:tx>
            <c:strRef>
              <c:f>Sheet1!$B$1</c:f>
              <c:strCache>
                <c:ptCount val="1"/>
                <c:pt idx="0">
                  <c:v>Sales</c:v>
                </c:pt>
              </c:strCache>
            </c:strRef>
          </c:tx>
          <c:explosion val="7"/>
          <c:dPt>
            <c:idx val="0"/>
            <c:bubble3D val="0"/>
            <c:explosion val="15"/>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0"/>
          <c:showCatName val="0"/>
          <c:showSerName val="0"/>
          <c:showPercent val="0"/>
          <c:showBubbleSize val="0"/>
          <c:showLeaderLines val="0"/>
        </c:dLbls>
        <c:firstSliceAng val="0"/>
      </c:pieChart>
    </c:plotArea>
    <c:legend>
      <c:legendPos val="r"/>
      <c:layout>
        <c:manualLayout>
          <c:xMode val="edge"/>
          <c:yMode val="edge"/>
          <c:x val="0.59623866581894647"/>
          <c:y val="0.37422921905257206"/>
          <c:w val="0.26658152511069438"/>
          <c:h val="0.41657598053284023"/>
        </c:manualLayout>
      </c:layout>
      <c:overlay val="0"/>
      <c:txPr>
        <a:bodyPr/>
        <a:lstStyle/>
        <a:p>
          <a:pPr>
            <a:defRPr>
              <a:solidFill>
                <a:schemeClr val="bg1"/>
              </a:solidFill>
            </a:defRPr>
          </a:pPr>
          <a:endParaRPr lang="en-US"/>
        </a:p>
      </c:txPr>
    </c:legend>
    <c:plotVisOnly val="1"/>
    <c:dispBlanksAs val="zero"/>
    <c:showDLblsOverMax val="0"/>
  </c:chart>
  <c:txPr>
    <a:bodyPr/>
    <a:lstStyle/>
    <a:p>
      <a:pPr>
        <a:defRPr sz="1800">
          <a:solidFill>
            <a:schemeClr val="bg1">
              <a:lumMod val="95000"/>
            </a:schemeClr>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D8522-E1D8-4100-9F9C-B922C6893C90}" type="doc">
      <dgm:prSet loTypeId="urn:microsoft.com/office/officeart/2005/8/layout/arrow4" loCatId="relationship" qsTypeId="urn:microsoft.com/office/officeart/2005/8/quickstyle/3d1" qsCatId="3D" csTypeId="urn:microsoft.com/office/officeart/2005/8/colors/accent3_5" csCatId="accent3" phldr="1"/>
      <dgm:spPr/>
      <dgm:t>
        <a:bodyPr/>
        <a:lstStyle/>
        <a:p>
          <a:endParaRPr lang="en-US"/>
        </a:p>
      </dgm:t>
    </dgm:pt>
    <dgm:pt modelId="{EC912083-46BA-47EC-834F-B53C28E6D0BD}">
      <dgm:prSet phldrT="[Text]" custT="1"/>
      <dgm:spPr/>
      <dgm:t>
        <a:bodyPr/>
        <a:lstStyle/>
        <a:p>
          <a:r>
            <a:rPr lang="en-US" sz="2400" baseline="0" smtClean="0">
              <a:solidFill>
                <a:schemeClr val="accent3">
                  <a:lumMod val="60000"/>
                  <a:lumOff val="40000"/>
                </a:schemeClr>
              </a:solidFill>
            </a:rPr>
            <a:t>Stage 1</a:t>
          </a:r>
          <a:endParaRPr lang="en-US" sz="2400" baseline="0" dirty="0">
            <a:solidFill>
              <a:schemeClr val="accent3">
                <a:lumMod val="60000"/>
                <a:lumOff val="40000"/>
              </a:schemeClr>
            </a:solidFill>
          </a:endParaRPr>
        </a:p>
      </dgm:t>
    </dgm:pt>
    <dgm:pt modelId="{F1078060-4F1D-4792-900A-9DC3C71D1776}" type="parTrans" cxnId="{58B63ADD-6CB4-4181-ADBB-3F961B5EAB75}">
      <dgm:prSet/>
      <dgm:spPr/>
      <dgm:t>
        <a:bodyPr/>
        <a:lstStyle/>
        <a:p>
          <a:endParaRPr lang="en-US">
            <a:solidFill>
              <a:schemeClr val="tx1">
                <a:lumMod val="95000"/>
                <a:lumOff val="5000"/>
              </a:schemeClr>
            </a:solidFill>
          </a:endParaRPr>
        </a:p>
      </dgm:t>
    </dgm:pt>
    <dgm:pt modelId="{B4159C30-DBE3-473F-B6E7-4D39883C930F}" type="sibTrans" cxnId="{58B63ADD-6CB4-4181-ADBB-3F961B5EAB75}">
      <dgm:prSet/>
      <dgm:spPr/>
      <dgm:t>
        <a:bodyPr/>
        <a:lstStyle/>
        <a:p>
          <a:endParaRPr lang="en-US">
            <a:solidFill>
              <a:schemeClr val="tx1">
                <a:lumMod val="95000"/>
                <a:lumOff val="5000"/>
              </a:schemeClr>
            </a:solidFill>
          </a:endParaRPr>
        </a:p>
      </dgm:t>
    </dgm:pt>
    <dgm:pt modelId="{F0ED2BDD-5EFF-4B2D-AF97-3470E2C34E25}">
      <dgm:prSet phldrT="[Text]" custT="1"/>
      <dgm:spPr/>
      <dgm:t>
        <a:bodyPr/>
        <a:lstStyle/>
        <a:p>
          <a:endParaRPr lang="en-US">
            <a:solidFill>
              <a:schemeClr val="tx1">
                <a:lumMod val="95000"/>
                <a:lumOff val="5000"/>
              </a:schemeClr>
            </a:solidFill>
          </a:endParaRPr>
        </a:p>
      </dgm:t>
    </dgm:pt>
    <dgm:pt modelId="{7BF5762E-CA5A-4A96-8A1D-4699EADF930C}" type="parTrans" cxnId="{F016BFB9-37DA-4093-BD60-A308E45ECEEC}">
      <dgm:prSet/>
      <dgm:spPr/>
      <dgm:t>
        <a:bodyPr/>
        <a:lstStyle/>
        <a:p>
          <a:endParaRPr lang="en-US">
            <a:solidFill>
              <a:schemeClr val="tx1">
                <a:lumMod val="95000"/>
                <a:lumOff val="5000"/>
              </a:schemeClr>
            </a:solidFill>
          </a:endParaRPr>
        </a:p>
      </dgm:t>
    </dgm:pt>
    <dgm:pt modelId="{6D32A681-E82D-4E18-A176-1E4E849D3EF8}" type="sibTrans" cxnId="{F016BFB9-37DA-4093-BD60-A308E45ECEEC}">
      <dgm:prSet/>
      <dgm:spPr/>
      <dgm:t>
        <a:bodyPr/>
        <a:lstStyle/>
        <a:p>
          <a:endParaRPr lang="en-US">
            <a:solidFill>
              <a:schemeClr val="tx1">
                <a:lumMod val="95000"/>
                <a:lumOff val="5000"/>
              </a:schemeClr>
            </a:solidFill>
          </a:endParaRPr>
        </a:p>
      </dgm:t>
    </dgm:pt>
    <dgm:pt modelId="{EE33DF1E-8F9C-4334-A6A3-B26F6CC659C7}">
      <dgm:prSet phldrT="[Text]" custT="1"/>
      <dgm:spPr/>
      <dgm:t>
        <a:bodyPr/>
        <a:lstStyle/>
        <a:p>
          <a:endParaRPr lang="en-US">
            <a:solidFill>
              <a:schemeClr val="tx1">
                <a:lumMod val="95000"/>
                <a:lumOff val="5000"/>
              </a:schemeClr>
            </a:solidFill>
          </a:endParaRPr>
        </a:p>
      </dgm:t>
    </dgm:pt>
    <dgm:pt modelId="{7089E595-419A-443B-BD31-B556AE9E259C}" type="parTrans" cxnId="{17FB83F0-2F8F-4FF0-B937-9220DFDF4A9F}">
      <dgm:prSet/>
      <dgm:spPr/>
      <dgm:t>
        <a:bodyPr/>
        <a:lstStyle/>
        <a:p>
          <a:endParaRPr lang="en-US">
            <a:solidFill>
              <a:schemeClr val="tx1">
                <a:lumMod val="95000"/>
                <a:lumOff val="5000"/>
              </a:schemeClr>
            </a:solidFill>
          </a:endParaRPr>
        </a:p>
      </dgm:t>
    </dgm:pt>
    <dgm:pt modelId="{DB4F21EA-D11D-4A25-BF88-2413959F8ED0}" type="sibTrans" cxnId="{17FB83F0-2F8F-4FF0-B937-9220DFDF4A9F}">
      <dgm:prSet/>
      <dgm:spPr/>
      <dgm:t>
        <a:bodyPr/>
        <a:lstStyle/>
        <a:p>
          <a:endParaRPr lang="en-US">
            <a:solidFill>
              <a:schemeClr val="tx1">
                <a:lumMod val="95000"/>
                <a:lumOff val="5000"/>
              </a:schemeClr>
            </a:solidFill>
          </a:endParaRPr>
        </a:p>
      </dgm:t>
    </dgm:pt>
    <dgm:pt modelId="{92E41CC5-A69E-48AC-83CC-238366019E2C}">
      <dgm:prSet phldrT="[Text]" custT="1"/>
      <dgm:spPr/>
      <dgm:t>
        <a:bodyPr/>
        <a:lstStyle/>
        <a:p>
          <a:endParaRPr lang="en-US">
            <a:solidFill>
              <a:schemeClr val="tx1">
                <a:lumMod val="95000"/>
                <a:lumOff val="5000"/>
              </a:schemeClr>
            </a:solidFill>
          </a:endParaRPr>
        </a:p>
      </dgm:t>
    </dgm:pt>
    <dgm:pt modelId="{723B8238-6919-4A56-8ECF-9B9A0C4B97FE}" type="parTrans" cxnId="{F1BA6508-69B2-4FC0-9AEF-C99FBD632D72}">
      <dgm:prSet/>
      <dgm:spPr/>
      <dgm:t>
        <a:bodyPr/>
        <a:lstStyle/>
        <a:p>
          <a:endParaRPr lang="en-US">
            <a:solidFill>
              <a:schemeClr val="tx1">
                <a:lumMod val="95000"/>
                <a:lumOff val="5000"/>
              </a:schemeClr>
            </a:solidFill>
          </a:endParaRPr>
        </a:p>
      </dgm:t>
    </dgm:pt>
    <dgm:pt modelId="{32A69BE9-AEF6-4FCA-BC11-01C5A74E57B9}" type="sibTrans" cxnId="{F1BA6508-69B2-4FC0-9AEF-C99FBD632D72}">
      <dgm:prSet/>
      <dgm:spPr/>
      <dgm:t>
        <a:bodyPr/>
        <a:lstStyle/>
        <a:p>
          <a:endParaRPr lang="en-US">
            <a:solidFill>
              <a:schemeClr val="tx1">
                <a:lumMod val="95000"/>
                <a:lumOff val="5000"/>
              </a:schemeClr>
            </a:solidFill>
          </a:endParaRPr>
        </a:p>
      </dgm:t>
    </dgm:pt>
    <dgm:pt modelId="{90C361AA-2018-4C64-85B8-1B02D7294D52}">
      <dgm:prSet phldrT="[Text]" custT="1"/>
      <dgm:spPr/>
      <dgm:t>
        <a:bodyPr/>
        <a:lstStyle/>
        <a:p>
          <a:endParaRPr lang="en-US">
            <a:solidFill>
              <a:schemeClr val="tx1">
                <a:lumMod val="95000"/>
                <a:lumOff val="5000"/>
              </a:schemeClr>
            </a:solidFill>
          </a:endParaRPr>
        </a:p>
      </dgm:t>
    </dgm:pt>
    <dgm:pt modelId="{603F6C7C-3E9A-4081-9D7D-12468E39DCBF}" type="parTrans" cxnId="{F1CEBBAC-F2DA-4BD1-BF64-7DDF61C90F3E}">
      <dgm:prSet/>
      <dgm:spPr/>
      <dgm:t>
        <a:bodyPr/>
        <a:lstStyle/>
        <a:p>
          <a:endParaRPr lang="en-US">
            <a:solidFill>
              <a:schemeClr val="tx1">
                <a:lumMod val="95000"/>
                <a:lumOff val="5000"/>
              </a:schemeClr>
            </a:solidFill>
          </a:endParaRPr>
        </a:p>
      </dgm:t>
    </dgm:pt>
    <dgm:pt modelId="{D92F56F2-96E7-4FFE-ACBD-C0925B3382A1}" type="sibTrans" cxnId="{F1CEBBAC-F2DA-4BD1-BF64-7DDF61C90F3E}">
      <dgm:prSet/>
      <dgm:spPr/>
      <dgm:t>
        <a:bodyPr/>
        <a:lstStyle/>
        <a:p>
          <a:endParaRPr lang="en-US">
            <a:solidFill>
              <a:schemeClr val="tx1">
                <a:lumMod val="95000"/>
                <a:lumOff val="5000"/>
              </a:schemeClr>
            </a:solidFill>
          </a:endParaRPr>
        </a:p>
      </dgm:t>
    </dgm:pt>
    <dgm:pt modelId="{190C37DF-CCFE-4AE0-8B03-6025BB3A77AF}">
      <dgm:prSet phldrT="[Text]" custT="1"/>
      <dgm:spPr/>
      <dgm:t>
        <a:bodyPr/>
        <a:lstStyle/>
        <a:p>
          <a:endParaRPr lang="en-US">
            <a:solidFill>
              <a:schemeClr val="tx1">
                <a:lumMod val="95000"/>
                <a:lumOff val="5000"/>
              </a:schemeClr>
            </a:solidFill>
          </a:endParaRPr>
        </a:p>
      </dgm:t>
    </dgm:pt>
    <dgm:pt modelId="{67E77B2F-D424-4E30-B065-1F985D463ADA}" type="parTrans" cxnId="{3557A156-06E6-46CA-B523-457E2B4D75BB}">
      <dgm:prSet/>
      <dgm:spPr/>
      <dgm:t>
        <a:bodyPr/>
        <a:lstStyle/>
        <a:p>
          <a:endParaRPr lang="en-US">
            <a:solidFill>
              <a:schemeClr val="tx1">
                <a:lumMod val="95000"/>
                <a:lumOff val="5000"/>
              </a:schemeClr>
            </a:solidFill>
          </a:endParaRPr>
        </a:p>
      </dgm:t>
    </dgm:pt>
    <dgm:pt modelId="{8D377E57-C52B-40C3-ACA8-B71344ED3355}" type="sibTrans" cxnId="{3557A156-06E6-46CA-B523-457E2B4D75BB}">
      <dgm:prSet/>
      <dgm:spPr/>
      <dgm:t>
        <a:bodyPr/>
        <a:lstStyle/>
        <a:p>
          <a:endParaRPr lang="en-US">
            <a:solidFill>
              <a:schemeClr val="tx1">
                <a:lumMod val="95000"/>
                <a:lumOff val="5000"/>
              </a:schemeClr>
            </a:solidFill>
          </a:endParaRPr>
        </a:p>
      </dgm:t>
    </dgm:pt>
    <dgm:pt modelId="{5B68F81C-94D5-4C30-A8C0-261049DB5627}">
      <dgm:prSet phldrT="[Text]" custT="1"/>
      <dgm:spPr/>
      <dgm:t>
        <a:bodyPr lIns="91440"/>
        <a:lstStyle/>
        <a:p>
          <a:r>
            <a:rPr lang="en-US" sz="1800" smtClean="0">
              <a:solidFill>
                <a:schemeClr val="accent3">
                  <a:lumMod val="60000"/>
                  <a:lumOff val="40000"/>
                </a:schemeClr>
              </a:solidFill>
            </a:rPr>
            <a:t>Second level of text here</a:t>
          </a:r>
          <a:endParaRPr lang="en-US" sz="1800" baseline="0" dirty="0">
            <a:solidFill>
              <a:schemeClr val="accent3">
                <a:lumMod val="60000"/>
                <a:lumOff val="40000"/>
              </a:schemeClr>
            </a:solidFill>
          </a:endParaRPr>
        </a:p>
      </dgm:t>
    </dgm:pt>
    <dgm:pt modelId="{2F1F41A7-8F8A-4827-A279-FC6C97F182E0}" type="parTrans" cxnId="{A837D273-7392-4AB2-A1EB-B0E9EB732A27}">
      <dgm:prSet/>
      <dgm:spPr/>
      <dgm:t>
        <a:bodyPr/>
        <a:lstStyle/>
        <a:p>
          <a:endParaRPr lang="en-US">
            <a:solidFill>
              <a:schemeClr val="tx1">
                <a:lumMod val="95000"/>
                <a:lumOff val="5000"/>
              </a:schemeClr>
            </a:solidFill>
          </a:endParaRPr>
        </a:p>
      </dgm:t>
    </dgm:pt>
    <dgm:pt modelId="{5E99ECD8-E2FB-4521-AED0-9A90FF19CBE3}" type="sibTrans" cxnId="{A837D273-7392-4AB2-A1EB-B0E9EB732A27}">
      <dgm:prSet/>
      <dgm:spPr/>
      <dgm:t>
        <a:bodyPr/>
        <a:lstStyle/>
        <a:p>
          <a:endParaRPr lang="en-US">
            <a:solidFill>
              <a:schemeClr val="tx1">
                <a:lumMod val="95000"/>
                <a:lumOff val="5000"/>
              </a:schemeClr>
            </a:solidFill>
          </a:endParaRPr>
        </a:p>
      </dgm:t>
    </dgm:pt>
    <dgm:pt modelId="{A26AF4EE-97B9-408B-8B87-AB3D8BB99DB3}">
      <dgm:prSet phldrT="[Text]" custT="1"/>
      <dgm:spPr/>
      <dgm:t>
        <a:bodyPr/>
        <a:lstStyle/>
        <a:p>
          <a:endParaRPr lang="en-US">
            <a:solidFill>
              <a:schemeClr val="tx1">
                <a:lumMod val="95000"/>
                <a:lumOff val="5000"/>
              </a:schemeClr>
            </a:solidFill>
          </a:endParaRPr>
        </a:p>
      </dgm:t>
    </dgm:pt>
    <dgm:pt modelId="{816666B1-9447-4BD7-9177-7411A828D757}" type="parTrans" cxnId="{02D6019F-0E48-4C16-9A2A-F517086AD913}">
      <dgm:prSet/>
      <dgm:spPr/>
      <dgm:t>
        <a:bodyPr/>
        <a:lstStyle/>
        <a:p>
          <a:endParaRPr lang="en-US">
            <a:solidFill>
              <a:schemeClr val="tx1">
                <a:lumMod val="95000"/>
                <a:lumOff val="5000"/>
              </a:schemeClr>
            </a:solidFill>
          </a:endParaRPr>
        </a:p>
      </dgm:t>
    </dgm:pt>
    <dgm:pt modelId="{B15D0A44-C292-4988-A748-CD5B5E81DFD0}" type="sibTrans" cxnId="{02D6019F-0E48-4C16-9A2A-F517086AD913}">
      <dgm:prSet/>
      <dgm:spPr/>
      <dgm:t>
        <a:bodyPr/>
        <a:lstStyle/>
        <a:p>
          <a:endParaRPr lang="en-US">
            <a:solidFill>
              <a:schemeClr val="tx1">
                <a:lumMod val="95000"/>
                <a:lumOff val="5000"/>
              </a:schemeClr>
            </a:solidFill>
          </a:endParaRPr>
        </a:p>
      </dgm:t>
    </dgm:pt>
    <dgm:pt modelId="{DFFBC643-74FB-406B-BAF6-FBA4AC932E8F}">
      <dgm:prSet phldrT="[Text]" custT="1"/>
      <dgm:spPr/>
      <dgm:t>
        <a:bodyPr lIns="91440"/>
        <a:lstStyle/>
        <a:p>
          <a:r>
            <a:rPr lang="en-US" sz="1800" dirty="0" smtClean="0">
              <a:solidFill>
                <a:schemeClr val="accent3">
                  <a:lumMod val="60000"/>
                  <a:lumOff val="40000"/>
                </a:schemeClr>
              </a:solidFill>
            </a:rPr>
            <a:t>Second level of text here</a:t>
          </a:r>
          <a:endParaRPr lang="en-US" sz="1800" baseline="0" dirty="0">
            <a:solidFill>
              <a:schemeClr val="accent3">
                <a:lumMod val="60000"/>
                <a:lumOff val="40000"/>
              </a:schemeClr>
            </a:solidFill>
          </a:endParaRPr>
        </a:p>
      </dgm:t>
    </dgm:pt>
    <dgm:pt modelId="{CCFAC57D-0FD2-4B1D-805C-4A72131DFBF7}" type="parTrans" cxnId="{F07F5C3E-FBCD-4F6E-B4AE-DA87D7A994A2}">
      <dgm:prSet/>
      <dgm:spPr/>
      <dgm:t>
        <a:bodyPr/>
        <a:lstStyle/>
        <a:p>
          <a:endParaRPr lang="en-US">
            <a:solidFill>
              <a:schemeClr val="tx1">
                <a:lumMod val="95000"/>
                <a:lumOff val="5000"/>
              </a:schemeClr>
            </a:solidFill>
          </a:endParaRPr>
        </a:p>
      </dgm:t>
    </dgm:pt>
    <dgm:pt modelId="{D69804DC-7240-4732-8B8F-9F69BB840134}" type="sibTrans" cxnId="{F07F5C3E-FBCD-4F6E-B4AE-DA87D7A994A2}">
      <dgm:prSet/>
      <dgm:spPr/>
      <dgm:t>
        <a:bodyPr/>
        <a:lstStyle/>
        <a:p>
          <a:endParaRPr lang="en-US">
            <a:solidFill>
              <a:schemeClr val="tx1">
                <a:lumMod val="95000"/>
                <a:lumOff val="5000"/>
              </a:schemeClr>
            </a:solidFill>
          </a:endParaRPr>
        </a:p>
      </dgm:t>
    </dgm:pt>
    <dgm:pt modelId="{912ED86E-BBED-4540-BB29-D991636BF10A}">
      <dgm:prSet phldrT="[Text]" custT="1"/>
      <dgm:spPr/>
      <dgm:t>
        <a:bodyPr lIns="91440"/>
        <a:lstStyle/>
        <a:p>
          <a:r>
            <a:rPr lang="en-US" sz="1800" dirty="0" smtClean="0">
              <a:solidFill>
                <a:schemeClr val="accent3">
                  <a:lumMod val="60000"/>
                  <a:lumOff val="40000"/>
                </a:schemeClr>
              </a:solidFill>
            </a:rPr>
            <a:t>Second level of text here</a:t>
          </a:r>
          <a:endParaRPr lang="en-US" sz="1800" baseline="0" dirty="0">
            <a:solidFill>
              <a:schemeClr val="accent3">
                <a:lumMod val="60000"/>
                <a:lumOff val="40000"/>
              </a:schemeClr>
            </a:solidFill>
          </a:endParaRPr>
        </a:p>
      </dgm:t>
    </dgm:pt>
    <dgm:pt modelId="{43448CD8-1589-4649-AC5C-E16A20927BBB}" type="parTrans" cxnId="{2B983DF6-CBD4-403A-B93F-D175700F26CE}">
      <dgm:prSet/>
      <dgm:spPr/>
      <dgm:t>
        <a:bodyPr/>
        <a:lstStyle/>
        <a:p>
          <a:endParaRPr lang="en-US">
            <a:solidFill>
              <a:schemeClr val="tx1">
                <a:lumMod val="95000"/>
                <a:lumOff val="5000"/>
              </a:schemeClr>
            </a:solidFill>
          </a:endParaRPr>
        </a:p>
      </dgm:t>
    </dgm:pt>
    <dgm:pt modelId="{91B9F569-8D42-48A0-9B44-EBC611DA04A9}" type="sibTrans" cxnId="{2B983DF6-CBD4-403A-B93F-D175700F26CE}">
      <dgm:prSet/>
      <dgm:spPr/>
      <dgm:t>
        <a:bodyPr/>
        <a:lstStyle/>
        <a:p>
          <a:endParaRPr lang="en-US">
            <a:solidFill>
              <a:schemeClr val="tx1">
                <a:lumMod val="95000"/>
                <a:lumOff val="5000"/>
              </a:schemeClr>
            </a:solidFill>
          </a:endParaRPr>
        </a:p>
      </dgm:t>
    </dgm:pt>
    <dgm:pt modelId="{ED1008D2-17CC-4709-A2C8-738C3CD7A571}" type="pres">
      <dgm:prSet presAssocID="{1BAD8522-E1D8-4100-9F9C-B922C6893C90}" presName="compositeShape" presStyleCnt="0">
        <dgm:presLayoutVars>
          <dgm:chMax val="2"/>
          <dgm:dir/>
          <dgm:resizeHandles val="exact"/>
        </dgm:presLayoutVars>
      </dgm:prSet>
      <dgm:spPr/>
      <dgm:t>
        <a:bodyPr/>
        <a:lstStyle/>
        <a:p>
          <a:endParaRPr lang="en-US"/>
        </a:p>
      </dgm:t>
    </dgm:pt>
    <dgm:pt modelId="{65D9EDE4-0541-4809-A1EF-58BF7EEA226E}" type="pres">
      <dgm:prSet presAssocID="{EC912083-46BA-47EC-834F-B53C28E6D0BD}" presName="upArrow" presStyleLbl="node1" presStyleIdx="0" presStyleCnt="2"/>
      <dgm:spPr/>
    </dgm:pt>
    <dgm:pt modelId="{C5F3EF1F-EA8A-4850-AA03-2D83F920F09C}" type="pres">
      <dgm:prSet presAssocID="{EC912083-46BA-47EC-834F-B53C28E6D0BD}" presName="upArrowText" presStyleLbl="revTx" presStyleIdx="0" presStyleCnt="2">
        <dgm:presLayoutVars>
          <dgm:chMax val="0"/>
          <dgm:bulletEnabled val="1"/>
        </dgm:presLayoutVars>
      </dgm:prSet>
      <dgm:spPr/>
      <dgm:t>
        <a:bodyPr/>
        <a:lstStyle/>
        <a:p>
          <a:endParaRPr lang="en-US"/>
        </a:p>
      </dgm:t>
    </dgm:pt>
    <dgm:pt modelId="{05875F92-3126-41F7-BF98-C2D4CE96E2D5}" type="pres">
      <dgm:prSet presAssocID="{F0ED2BDD-5EFF-4B2D-AF97-3470E2C34E25}" presName="downArrow" presStyleLbl="node1" presStyleIdx="1" presStyleCnt="2" custLinFactNeighborX="2157" custLinFactNeighborY="-1573"/>
      <dgm:spPr/>
    </dgm:pt>
    <dgm:pt modelId="{467AC967-62EB-4917-989D-63A8AF8E59C3}" type="pres">
      <dgm:prSet presAssocID="{F0ED2BDD-5EFF-4B2D-AF97-3470E2C34E25}" presName="downArrowText" presStyleLbl="revTx" presStyleIdx="1" presStyleCnt="2">
        <dgm:presLayoutVars>
          <dgm:chMax val="0"/>
          <dgm:bulletEnabled val="1"/>
        </dgm:presLayoutVars>
      </dgm:prSet>
      <dgm:spPr/>
      <dgm:t>
        <a:bodyPr/>
        <a:lstStyle/>
        <a:p>
          <a:endParaRPr lang="en-US"/>
        </a:p>
      </dgm:t>
    </dgm:pt>
  </dgm:ptLst>
  <dgm:cxnLst>
    <dgm:cxn modelId="{58B63ADD-6CB4-4181-ADBB-3F961B5EAB75}" srcId="{1BAD8522-E1D8-4100-9F9C-B922C6893C90}" destId="{EC912083-46BA-47EC-834F-B53C28E6D0BD}" srcOrd="0" destOrd="0" parTransId="{F1078060-4F1D-4792-900A-9DC3C71D1776}" sibTransId="{B4159C30-DBE3-473F-B6E7-4D39883C930F}"/>
    <dgm:cxn modelId="{2B983DF6-CBD4-403A-B93F-D175700F26CE}" srcId="{EC912083-46BA-47EC-834F-B53C28E6D0BD}" destId="{912ED86E-BBED-4540-BB29-D991636BF10A}" srcOrd="2" destOrd="0" parTransId="{43448CD8-1589-4649-AC5C-E16A20927BBB}" sibTransId="{91B9F569-8D42-48A0-9B44-EBC611DA04A9}"/>
    <dgm:cxn modelId="{3A3E1BEA-BF1E-48E4-AF1E-C864541396C9}" type="presOf" srcId="{DFFBC643-74FB-406B-BAF6-FBA4AC932E8F}" destId="{C5F3EF1F-EA8A-4850-AA03-2D83F920F09C}" srcOrd="0" destOrd="2" presId="urn:microsoft.com/office/officeart/2005/8/layout/arrow4"/>
    <dgm:cxn modelId="{02D6019F-0E48-4C16-9A2A-F517086AD913}" srcId="{92E41CC5-A69E-48AC-83CC-238366019E2C}" destId="{A26AF4EE-97B9-408B-8B87-AB3D8BB99DB3}" srcOrd="0" destOrd="0" parTransId="{816666B1-9447-4BD7-9177-7411A828D757}" sibTransId="{B15D0A44-C292-4988-A748-CD5B5E81DFD0}"/>
    <dgm:cxn modelId="{F07F5C3E-FBCD-4F6E-B4AE-DA87D7A994A2}" srcId="{EC912083-46BA-47EC-834F-B53C28E6D0BD}" destId="{DFFBC643-74FB-406B-BAF6-FBA4AC932E8F}" srcOrd="1" destOrd="0" parTransId="{CCFAC57D-0FD2-4B1D-805C-4A72131DFBF7}" sibTransId="{D69804DC-7240-4732-8B8F-9F69BB840134}"/>
    <dgm:cxn modelId="{F4FC2E97-2A5A-4197-96A8-4AC7DA22700B}" type="presOf" srcId="{F0ED2BDD-5EFF-4B2D-AF97-3470E2C34E25}" destId="{467AC967-62EB-4917-989D-63A8AF8E59C3}" srcOrd="0" destOrd="0" presId="urn:microsoft.com/office/officeart/2005/8/layout/arrow4"/>
    <dgm:cxn modelId="{17FB83F0-2F8F-4FF0-B937-9220DFDF4A9F}" srcId="{1BAD8522-E1D8-4100-9F9C-B922C6893C90}" destId="{EE33DF1E-8F9C-4334-A6A3-B26F6CC659C7}" srcOrd="2" destOrd="0" parTransId="{7089E595-419A-443B-BD31-B556AE9E259C}" sibTransId="{DB4F21EA-D11D-4A25-BF88-2413959F8ED0}"/>
    <dgm:cxn modelId="{8E59ECF5-5563-4219-B7CB-C52ACC5DE816}" type="presOf" srcId="{EC912083-46BA-47EC-834F-B53C28E6D0BD}" destId="{C5F3EF1F-EA8A-4850-AA03-2D83F920F09C}" srcOrd="0" destOrd="0" presId="urn:microsoft.com/office/officeart/2005/8/layout/arrow4"/>
    <dgm:cxn modelId="{F1CEBBAC-F2DA-4BD1-BF64-7DDF61C90F3E}" srcId="{EE33DF1E-8F9C-4334-A6A3-B26F6CC659C7}" destId="{90C361AA-2018-4C64-85B8-1B02D7294D52}" srcOrd="0" destOrd="0" parTransId="{603F6C7C-3E9A-4081-9D7D-12468E39DCBF}" sibTransId="{D92F56F2-96E7-4FFE-ACBD-C0925B3382A1}"/>
    <dgm:cxn modelId="{0B4D9CF8-1FD8-4F6F-BED4-8D34FE7D8A90}" type="presOf" srcId="{5B68F81C-94D5-4C30-A8C0-261049DB5627}" destId="{C5F3EF1F-EA8A-4850-AA03-2D83F920F09C}" srcOrd="0" destOrd="1" presId="urn:microsoft.com/office/officeart/2005/8/layout/arrow4"/>
    <dgm:cxn modelId="{3557A156-06E6-46CA-B523-457E2B4D75BB}" srcId="{F0ED2BDD-5EFF-4B2D-AF97-3470E2C34E25}" destId="{190C37DF-CCFE-4AE0-8B03-6025BB3A77AF}" srcOrd="0" destOrd="0" parTransId="{67E77B2F-D424-4E30-B065-1F985D463ADA}" sibTransId="{8D377E57-C52B-40C3-ACA8-B71344ED3355}"/>
    <dgm:cxn modelId="{A837D273-7392-4AB2-A1EB-B0E9EB732A27}" srcId="{EC912083-46BA-47EC-834F-B53C28E6D0BD}" destId="{5B68F81C-94D5-4C30-A8C0-261049DB5627}" srcOrd="0" destOrd="0" parTransId="{2F1F41A7-8F8A-4827-A279-FC6C97F182E0}" sibTransId="{5E99ECD8-E2FB-4521-AED0-9A90FF19CBE3}"/>
    <dgm:cxn modelId="{F03CA99F-0AFC-4AB1-B3C1-E2FB40FAFF4C}" type="presOf" srcId="{912ED86E-BBED-4540-BB29-D991636BF10A}" destId="{C5F3EF1F-EA8A-4850-AA03-2D83F920F09C}" srcOrd="0" destOrd="3" presId="urn:microsoft.com/office/officeart/2005/8/layout/arrow4"/>
    <dgm:cxn modelId="{B357E03D-CCB8-450D-9D23-C46FCF363F62}" type="presOf" srcId="{1BAD8522-E1D8-4100-9F9C-B922C6893C90}" destId="{ED1008D2-17CC-4709-A2C8-738C3CD7A571}" srcOrd="0" destOrd="0" presId="urn:microsoft.com/office/officeart/2005/8/layout/arrow4"/>
    <dgm:cxn modelId="{64F6E0AA-22BA-4684-82B1-AA712A2AA082}" type="presOf" srcId="{190C37DF-CCFE-4AE0-8B03-6025BB3A77AF}" destId="{467AC967-62EB-4917-989D-63A8AF8E59C3}" srcOrd="0" destOrd="1" presId="urn:microsoft.com/office/officeart/2005/8/layout/arrow4"/>
    <dgm:cxn modelId="{F016BFB9-37DA-4093-BD60-A308E45ECEEC}" srcId="{1BAD8522-E1D8-4100-9F9C-B922C6893C90}" destId="{F0ED2BDD-5EFF-4B2D-AF97-3470E2C34E25}" srcOrd="1" destOrd="0" parTransId="{7BF5762E-CA5A-4A96-8A1D-4699EADF930C}" sibTransId="{6D32A681-E82D-4E18-A176-1E4E849D3EF8}"/>
    <dgm:cxn modelId="{F1BA6508-69B2-4FC0-9AEF-C99FBD632D72}" srcId="{1BAD8522-E1D8-4100-9F9C-B922C6893C90}" destId="{92E41CC5-A69E-48AC-83CC-238366019E2C}" srcOrd="3" destOrd="0" parTransId="{723B8238-6919-4A56-8ECF-9B9A0C4B97FE}" sibTransId="{32A69BE9-AEF6-4FCA-BC11-01C5A74E57B9}"/>
    <dgm:cxn modelId="{3353D756-67DA-4126-B5BC-04F617AFC0ED}" type="presParOf" srcId="{ED1008D2-17CC-4709-A2C8-738C3CD7A571}" destId="{65D9EDE4-0541-4809-A1EF-58BF7EEA226E}" srcOrd="0" destOrd="0" presId="urn:microsoft.com/office/officeart/2005/8/layout/arrow4"/>
    <dgm:cxn modelId="{300344E0-8431-4F0E-A144-2EA2A8B8CDBF}" type="presParOf" srcId="{ED1008D2-17CC-4709-A2C8-738C3CD7A571}" destId="{C5F3EF1F-EA8A-4850-AA03-2D83F920F09C}" srcOrd="1" destOrd="0" presId="urn:microsoft.com/office/officeart/2005/8/layout/arrow4"/>
    <dgm:cxn modelId="{705E5071-FEE1-4DA8-8C75-60E42FC22F4D}" type="presParOf" srcId="{ED1008D2-17CC-4709-A2C8-738C3CD7A571}" destId="{05875F92-3126-41F7-BF98-C2D4CE96E2D5}" srcOrd="2" destOrd="0" presId="urn:microsoft.com/office/officeart/2005/8/layout/arrow4"/>
    <dgm:cxn modelId="{797340BE-9935-4EF0-9C1D-BBE2F9BBC385}" type="presParOf" srcId="{ED1008D2-17CC-4709-A2C8-738C3CD7A571}" destId="{467AC967-62EB-4917-989D-63A8AF8E59C3}"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F17994-1BC6-4BB7-93F1-679A3C47D3A9}" type="doc">
      <dgm:prSet loTypeId="urn:microsoft.com/office/officeart/2008/layout/VerticalCurvedList" loCatId="list" qsTypeId="urn:microsoft.com/office/officeart/2005/8/quickstyle/3d4" qsCatId="3D" csTypeId="urn:microsoft.com/office/officeart/2005/8/colors/accent3_3" csCatId="accent3" phldr="1"/>
      <dgm:spPr/>
      <dgm:t>
        <a:bodyPr/>
        <a:lstStyle/>
        <a:p>
          <a:endParaRPr lang="en-US"/>
        </a:p>
      </dgm:t>
    </dgm:pt>
    <dgm:pt modelId="{F86ED4AE-A3BD-4426-8649-22C3280068E0}">
      <dgm:prSet phldrT="[Text]" custT="1"/>
      <dgm:spPr/>
      <dgm:t>
        <a:bodyPr/>
        <a:lstStyle/>
        <a:p>
          <a:r>
            <a:rPr lang="en-US" sz="1800" dirty="0" smtClean="0">
              <a:solidFill>
                <a:schemeClr val="tx1">
                  <a:lumMod val="95000"/>
                  <a:lumOff val="5000"/>
                </a:schemeClr>
              </a:solidFill>
            </a:rPr>
            <a:t>Step 1</a:t>
          </a:r>
          <a:endParaRPr lang="en-US" sz="1800" dirty="0">
            <a:solidFill>
              <a:schemeClr val="tx1">
                <a:lumMod val="95000"/>
                <a:lumOff val="5000"/>
              </a:schemeClr>
            </a:solidFill>
          </a:endParaRPr>
        </a:p>
      </dgm:t>
    </dgm:pt>
    <dgm:pt modelId="{320DCAFE-1058-4BF7-A8ED-C5BCDEB61F80}" type="parTrans" cxnId="{2ED8EC92-DA2C-4C3A-AF99-B7AB3E31358D}">
      <dgm:prSet/>
      <dgm:spPr/>
      <dgm:t>
        <a:bodyPr/>
        <a:lstStyle/>
        <a:p>
          <a:endParaRPr lang="en-US">
            <a:solidFill>
              <a:schemeClr val="tx1">
                <a:lumMod val="95000"/>
                <a:lumOff val="5000"/>
              </a:schemeClr>
            </a:solidFill>
          </a:endParaRPr>
        </a:p>
      </dgm:t>
    </dgm:pt>
    <dgm:pt modelId="{5E9FC936-E76D-49E3-8105-C8551CB784E6}" type="sibTrans" cxnId="{2ED8EC92-DA2C-4C3A-AF99-B7AB3E31358D}">
      <dgm:prSet/>
      <dgm:spPr/>
      <dgm:t>
        <a:bodyPr/>
        <a:lstStyle/>
        <a:p>
          <a:endParaRPr lang="en-US">
            <a:solidFill>
              <a:schemeClr val="tx1">
                <a:lumMod val="95000"/>
                <a:lumOff val="5000"/>
              </a:schemeClr>
            </a:solidFill>
          </a:endParaRPr>
        </a:p>
      </dgm:t>
    </dgm:pt>
    <dgm:pt modelId="{C823134B-6DF1-4B06-8168-15C986B9C8B2}">
      <dgm:prSet phldrT="[Text]" custT="1"/>
      <dgm:spPr/>
      <dgm:t>
        <a:bodyPr/>
        <a:lstStyle/>
        <a:p>
          <a:r>
            <a:rPr lang="en-US" sz="1600" smtClean="0">
              <a:solidFill>
                <a:schemeClr val="tx1">
                  <a:lumMod val="95000"/>
                  <a:lumOff val="5000"/>
                </a:schemeClr>
              </a:solidFill>
            </a:rPr>
            <a:t>Add Supporting Text Here</a:t>
          </a:r>
          <a:endParaRPr lang="en-US" sz="1600" dirty="0">
            <a:solidFill>
              <a:schemeClr val="tx1">
                <a:lumMod val="95000"/>
                <a:lumOff val="5000"/>
              </a:schemeClr>
            </a:solidFill>
          </a:endParaRPr>
        </a:p>
      </dgm:t>
    </dgm:pt>
    <dgm:pt modelId="{37C20368-516A-4743-ACCD-D97635019A33}" type="parTrans" cxnId="{25CAE7C0-94AD-47E5-B967-0D31E92D1E8F}">
      <dgm:prSet/>
      <dgm:spPr/>
      <dgm:t>
        <a:bodyPr/>
        <a:lstStyle/>
        <a:p>
          <a:endParaRPr lang="en-US">
            <a:solidFill>
              <a:schemeClr val="tx1">
                <a:lumMod val="95000"/>
                <a:lumOff val="5000"/>
              </a:schemeClr>
            </a:solidFill>
          </a:endParaRPr>
        </a:p>
      </dgm:t>
    </dgm:pt>
    <dgm:pt modelId="{CE1DE0AA-CFEA-4023-95BE-81E8AED12FFA}" type="sibTrans" cxnId="{25CAE7C0-94AD-47E5-B967-0D31E92D1E8F}">
      <dgm:prSet/>
      <dgm:spPr/>
      <dgm:t>
        <a:bodyPr/>
        <a:lstStyle/>
        <a:p>
          <a:endParaRPr lang="en-US">
            <a:solidFill>
              <a:schemeClr val="tx1">
                <a:lumMod val="95000"/>
                <a:lumOff val="5000"/>
              </a:schemeClr>
            </a:solidFill>
          </a:endParaRPr>
        </a:p>
      </dgm:t>
    </dgm:pt>
    <dgm:pt modelId="{95ED2B07-E272-4992-B85E-CE7C20472175}">
      <dgm:prSet phldrT="[Text]" custT="1"/>
      <dgm:spPr/>
      <dgm:t>
        <a:bodyPr/>
        <a:lstStyle/>
        <a:p>
          <a:r>
            <a:rPr lang="en-US" sz="1800" dirty="0" smtClean="0">
              <a:solidFill>
                <a:schemeClr val="tx1">
                  <a:lumMod val="95000"/>
                  <a:lumOff val="5000"/>
                </a:schemeClr>
              </a:solidFill>
            </a:rPr>
            <a:t>Step 2</a:t>
          </a:r>
          <a:endParaRPr lang="en-US" sz="1800" dirty="0">
            <a:solidFill>
              <a:schemeClr val="tx1">
                <a:lumMod val="95000"/>
                <a:lumOff val="5000"/>
              </a:schemeClr>
            </a:solidFill>
          </a:endParaRPr>
        </a:p>
      </dgm:t>
    </dgm:pt>
    <dgm:pt modelId="{69757CFC-0C27-4F45-A4C1-6E3297C01AC2}" type="parTrans" cxnId="{805BFDF8-18E9-448E-A28F-DE72A4E59A5F}">
      <dgm:prSet/>
      <dgm:spPr/>
      <dgm:t>
        <a:bodyPr/>
        <a:lstStyle/>
        <a:p>
          <a:endParaRPr lang="en-US">
            <a:solidFill>
              <a:schemeClr val="tx1">
                <a:lumMod val="95000"/>
                <a:lumOff val="5000"/>
              </a:schemeClr>
            </a:solidFill>
          </a:endParaRPr>
        </a:p>
      </dgm:t>
    </dgm:pt>
    <dgm:pt modelId="{DD5CB7A9-D407-4D48-8368-590D7AEBEA79}" type="sibTrans" cxnId="{805BFDF8-18E9-448E-A28F-DE72A4E59A5F}">
      <dgm:prSet/>
      <dgm:spPr/>
      <dgm:t>
        <a:bodyPr/>
        <a:lstStyle/>
        <a:p>
          <a:endParaRPr lang="en-US">
            <a:solidFill>
              <a:schemeClr val="tx1">
                <a:lumMod val="95000"/>
                <a:lumOff val="5000"/>
              </a:schemeClr>
            </a:solidFill>
          </a:endParaRPr>
        </a:p>
      </dgm:t>
    </dgm:pt>
    <dgm:pt modelId="{FFE9180C-CC9B-4935-BC5B-F2F27DAB2771}">
      <dgm:prSet phldrT="[Text]" custT="1"/>
      <dgm:spPr/>
      <dgm:t>
        <a:bodyPr/>
        <a:lstStyle/>
        <a:p>
          <a:r>
            <a:rPr lang="en-US" sz="1600" dirty="0" smtClean="0">
              <a:solidFill>
                <a:schemeClr val="tx1">
                  <a:lumMod val="95000"/>
                  <a:lumOff val="5000"/>
                </a:schemeClr>
              </a:solidFill>
            </a:rPr>
            <a:t>Add Supporting Text Here</a:t>
          </a:r>
          <a:endParaRPr lang="en-US" sz="1600" dirty="0">
            <a:solidFill>
              <a:schemeClr val="tx1">
                <a:lumMod val="95000"/>
                <a:lumOff val="5000"/>
              </a:schemeClr>
            </a:solidFill>
          </a:endParaRPr>
        </a:p>
      </dgm:t>
    </dgm:pt>
    <dgm:pt modelId="{DEA3B4A2-C116-47EA-A015-5E61BD7FFB37}" type="parTrans" cxnId="{5335BA56-CA7A-4E99-AA76-7A649FE30A07}">
      <dgm:prSet/>
      <dgm:spPr/>
      <dgm:t>
        <a:bodyPr/>
        <a:lstStyle/>
        <a:p>
          <a:endParaRPr lang="en-US">
            <a:solidFill>
              <a:schemeClr val="tx1">
                <a:lumMod val="95000"/>
                <a:lumOff val="5000"/>
              </a:schemeClr>
            </a:solidFill>
          </a:endParaRPr>
        </a:p>
      </dgm:t>
    </dgm:pt>
    <dgm:pt modelId="{06AA5287-2773-4F82-B263-3CCE1A0C98F5}" type="sibTrans" cxnId="{5335BA56-CA7A-4E99-AA76-7A649FE30A07}">
      <dgm:prSet/>
      <dgm:spPr/>
      <dgm:t>
        <a:bodyPr/>
        <a:lstStyle/>
        <a:p>
          <a:endParaRPr lang="en-US">
            <a:solidFill>
              <a:schemeClr val="tx1">
                <a:lumMod val="95000"/>
                <a:lumOff val="5000"/>
              </a:schemeClr>
            </a:solidFill>
          </a:endParaRPr>
        </a:p>
      </dgm:t>
    </dgm:pt>
    <dgm:pt modelId="{A2E4BA65-4BC0-4554-A9BE-5431E7D60841}">
      <dgm:prSet phldrT="[Text]" custT="1"/>
      <dgm:spPr/>
      <dgm:t>
        <a:bodyPr/>
        <a:lstStyle/>
        <a:p>
          <a:r>
            <a:rPr lang="en-US" sz="1800" dirty="0" smtClean="0">
              <a:solidFill>
                <a:schemeClr val="tx1">
                  <a:lumMod val="95000"/>
                  <a:lumOff val="5000"/>
                </a:schemeClr>
              </a:solidFill>
            </a:rPr>
            <a:t>Step 3</a:t>
          </a:r>
          <a:endParaRPr lang="en-US" sz="1800" dirty="0">
            <a:solidFill>
              <a:schemeClr val="tx1">
                <a:lumMod val="95000"/>
                <a:lumOff val="5000"/>
              </a:schemeClr>
            </a:solidFill>
          </a:endParaRPr>
        </a:p>
      </dgm:t>
    </dgm:pt>
    <dgm:pt modelId="{2CF700A8-E77B-4D6C-804E-44D0B0F3BEC1}" type="parTrans" cxnId="{C92D3B65-5D68-4050-AF4A-EA8AEE5FEAA7}">
      <dgm:prSet/>
      <dgm:spPr/>
      <dgm:t>
        <a:bodyPr/>
        <a:lstStyle/>
        <a:p>
          <a:endParaRPr lang="en-US">
            <a:solidFill>
              <a:schemeClr val="tx1">
                <a:lumMod val="95000"/>
                <a:lumOff val="5000"/>
              </a:schemeClr>
            </a:solidFill>
          </a:endParaRPr>
        </a:p>
      </dgm:t>
    </dgm:pt>
    <dgm:pt modelId="{486A20B3-15A2-452F-A9DA-6930A2CE1725}" type="sibTrans" cxnId="{C92D3B65-5D68-4050-AF4A-EA8AEE5FEAA7}">
      <dgm:prSet/>
      <dgm:spPr/>
      <dgm:t>
        <a:bodyPr/>
        <a:lstStyle/>
        <a:p>
          <a:endParaRPr lang="en-US">
            <a:solidFill>
              <a:schemeClr val="tx1">
                <a:lumMod val="95000"/>
                <a:lumOff val="5000"/>
              </a:schemeClr>
            </a:solidFill>
          </a:endParaRPr>
        </a:p>
      </dgm:t>
    </dgm:pt>
    <dgm:pt modelId="{88F98647-E2BD-458E-8E8A-DC284CCA3F2B}">
      <dgm:prSet phldrT="[Text]" custT="1"/>
      <dgm:spPr/>
      <dgm:t>
        <a:bodyPr/>
        <a:lstStyle/>
        <a:p>
          <a:r>
            <a:rPr lang="en-US" sz="1800" smtClean="0">
              <a:solidFill>
                <a:schemeClr val="tx1">
                  <a:lumMod val="95000"/>
                  <a:lumOff val="5000"/>
                </a:schemeClr>
              </a:solidFill>
            </a:rPr>
            <a:t>Step 4</a:t>
          </a:r>
          <a:endParaRPr lang="en-US" sz="1800" dirty="0">
            <a:solidFill>
              <a:schemeClr val="tx1">
                <a:lumMod val="95000"/>
                <a:lumOff val="5000"/>
              </a:schemeClr>
            </a:solidFill>
          </a:endParaRPr>
        </a:p>
      </dgm:t>
    </dgm:pt>
    <dgm:pt modelId="{3DEE6D0A-A182-4713-AC64-9FA53C3DC1B1}" type="parTrans" cxnId="{72F5C2FB-D266-471A-A223-9437EA8B8B81}">
      <dgm:prSet/>
      <dgm:spPr/>
      <dgm:t>
        <a:bodyPr/>
        <a:lstStyle/>
        <a:p>
          <a:endParaRPr lang="en-US">
            <a:solidFill>
              <a:schemeClr val="tx1">
                <a:lumMod val="95000"/>
                <a:lumOff val="5000"/>
              </a:schemeClr>
            </a:solidFill>
          </a:endParaRPr>
        </a:p>
      </dgm:t>
    </dgm:pt>
    <dgm:pt modelId="{65261C65-F546-4ABC-B3B2-4C63D7B3BDE9}" type="sibTrans" cxnId="{72F5C2FB-D266-471A-A223-9437EA8B8B81}">
      <dgm:prSet/>
      <dgm:spPr/>
      <dgm:t>
        <a:bodyPr/>
        <a:lstStyle/>
        <a:p>
          <a:endParaRPr lang="en-US">
            <a:solidFill>
              <a:schemeClr val="tx1">
                <a:lumMod val="95000"/>
                <a:lumOff val="5000"/>
              </a:schemeClr>
            </a:solidFill>
          </a:endParaRPr>
        </a:p>
      </dgm:t>
    </dgm:pt>
    <dgm:pt modelId="{2A76E987-B653-40B8-9163-93C684238776}">
      <dgm:prSet phldrT="[Text]" custT="1"/>
      <dgm:spPr/>
      <dgm:t>
        <a:bodyPr/>
        <a:lstStyle/>
        <a:p>
          <a:r>
            <a:rPr lang="en-US" sz="1600" dirty="0" smtClean="0">
              <a:solidFill>
                <a:schemeClr val="tx1">
                  <a:lumMod val="95000"/>
                  <a:lumOff val="5000"/>
                </a:schemeClr>
              </a:solidFill>
            </a:rPr>
            <a:t>Supporting Text Here</a:t>
          </a:r>
          <a:endParaRPr lang="en-US" sz="1600" dirty="0">
            <a:solidFill>
              <a:schemeClr val="tx1">
                <a:lumMod val="95000"/>
                <a:lumOff val="5000"/>
              </a:schemeClr>
            </a:solidFill>
          </a:endParaRPr>
        </a:p>
      </dgm:t>
    </dgm:pt>
    <dgm:pt modelId="{216C5432-6C5A-4C85-B827-CE15109CD8CF}" type="parTrans" cxnId="{A4059279-8533-4238-975A-07657C163A10}">
      <dgm:prSet/>
      <dgm:spPr/>
      <dgm:t>
        <a:bodyPr/>
        <a:lstStyle/>
        <a:p>
          <a:endParaRPr lang="en-US">
            <a:solidFill>
              <a:schemeClr val="tx1">
                <a:lumMod val="95000"/>
                <a:lumOff val="5000"/>
              </a:schemeClr>
            </a:solidFill>
          </a:endParaRPr>
        </a:p>
      </dgm:t>
    </dgm:pt>
    <dgm:pt modelId="{2A15903F-548A-4D81-BC3C-00F5AEE132EB}" type="sibTrans" cxnId="{A4059279-8533-4238-975A-07657C163A10}">
      <dgm:prSet/>
      <dgm:spPr/>
      <dgm:t>
        <a:bodyPr/>
        <a:lstStyle/>
        <a:p>
          <a:endParaRPr lang="en-US">
            <a:solidFill>
              <a:schemeClr val="tx1">
                <a:lumMod val="95000"/>
                <a:lumOff val="5000"/>
              </a:schemeClr>
            </a:solidFill>
          </a:endParaRPr>
        </a:p>
      </dgm:t>
    </dgm:pt>
    <dgm:pt modelId="{95F65263-3644-47E4-8218-E41EE66A88F1}">
      <dgm:prSet phldrT="[Text]" custT="1"/>
      <dgm:spPr/>
      <dgm:t>
        <a:bodyPr/>
        <a:lstStyle/>
        <a:p>
          <a:r>
            <a:rPr lang="en-US" sz="1600" smtClean="0">
              <a:solidFill>
                <a:schemeClr val="tx1">
                  <a:lumMod val="95000"/>
                  <a:lumOff val="5000"/>
                </a:schemeClr>
              </a:solidFill>
            </a:rPr>
            <a:t>Supporting Text Here</a:t>
          </a:r>
          <a:endParaRPr lang="en-US" sz="1600" dirty="0">
            <a:solidFill>
              <a:schemeClr val="tx1">
                <a:lumMod val="95000"/>
                <a:lumOff val="5000"/>
              </a:schemeClr>
            </a:solidFill>
          </a:endParaRPr>
        </a:p>
      </dgm:t>
    </dgm:pt>
    <dgm:pt modelId="{AB818E62-64C0-4A8C-B9FE-AA10485EB47E}" type="sibTrans" cxnId="{C5DB94A0-85A2-41B4-8E02-D56EFE6DC4C0}">
      <dgm:prSet/>
      <dgm:spPr/>
      <dgm:t>
        <a:bodyPr/>
        <a:lstStyle/>
        <a:p>
          <a:endParaRPr lang="en-US">
            <a:solidFill>
              <a:schemeClr val="tx1">
                <a:lumMod val="95000"/>
                <a:lumOff val="5000"/>
              </a:schemeClr>
            </a:solidFill>
          </a:endParaRPr>
        </a:p>
      </dgm:t>
    </dgm:pt>
    <dgm:pt modelId="{54CFCD08-D346-4988-A9C7-F0F174F17E5D}" type="parTrans" cxnId="{C5DB94A0-85A2-41B4-8E02-D56EFE6DC4C0}">
      <dgm:prSet/>
      <dgm:spPr/>
      <dgm:t>
        <a:bodyPr/>
        <a:lstStyle/>
        <a:p>
          <a:endParaRPr lang="en-US">
            <a:solidFill>
              <a:schemeClr val="tx1">
                <a:lumMod val="95000"/>
                <a:lumOff val="5000"/>
              </a:schemeClr>
            </a:solidFill>
          </a:endParaRPr>
        </a:p>
      </dgm:t>
    </dgm:pt>
    <dgm:pt modelId="{71ECB791-7E51-4CBA-AB51-3FE0B0CE0244}" type="pres">
      <dgm:prSet presAssocID="{8FF17994-1BC6-4BB7-93F1-679A3C47D3A9}" presName="Name0" presStyleCnt="0">
        <dgm:presLayoutVars>
          <dgm:chMax val="7"/>
          <dgm:chPref val="7"/>
          <dgm:dir/>
        </dgm:presLayoutVars>
      </dgm:prSet>
      <dgm:spPr/>
      <dgm:t>
        <a:bodyPr/>
        <a:lstStyle/>
        <a:p>
          <a:endParaRPr lang="en-US"/>
        </a:p>
      </dgm:t>
    </dgm:pt>
    <dgm:pt modelId="{5B6372D8-7895-4FB2-BEB6-F961E304ABBB}" type="pres">
      <dgm:prSet presAssocID="{8FF17994-1BC6-4BB7-93F1-679A3C47D3A9}" presName="Name1" presStyleCnt="0"/>
      <dgm:spPr/>
    </dgm:pt>
    <dgm:pt modelId="{02646A76-6A20-4A7D-A82E-E00DA450C607}" type="pres">
      <dgm:prSet presAssocID="{8FF17994-1BC6-4BB7-93F1-679A3C47D3A9}" presName="cycle" presStyleCnt="0"/>
      <dgm:spPr/>
    </dgm:pt>
    <dgm:pt modelId="{5743CB37-AB1F-4A90-828D-156010E88180}" type="pres">
      <dgm:prSet presAssocID="{8FF17994-1BC6-4BB7-93F1-679A3C47D3A9}" presName="srcNode" presStyleLbl="node1" presStyleIdx="0" presStyleCnt="4"/>
      <dgm:spPr/>
    </dgm:pt>
    <dgm:pt modelId="{C3C30317-E28B-45CA-BC9F-0C6B351F120E}" type="pres">
      <dgm:prSet presAssocID="{8FF17994-1BC6-4BB7-93F1-679A3C47D3A9}" presName="conn" presStyleLbl="parChTrans1D2" presStyleIdx="0" presStyleCnt="1"/>
      <dgm:spPr/>
      <dgm:t>
        <a:bodyPr/>
        <a:lstStyle/>
        <a:p>
          <a:endParaRPr lang="en-US"/>
        </a:p>
      </dgm:t>
    </dgm:pt>
    <dgm:pt modelId="{757C67EE-834C-4766-A051-9BE2F971300B}" type="pres">
      <dgm:prSet presAssocID="{8FF17994-1BC6-4BB7-93F1-679A3C47D3A9}" presName="extraNode" presStyleLbl="node1" presStyleIdx="0" presStyleCnt="4"/>
      <dgm:spPr/>
    </dgm:pt>
    <dgm:pt modelId="{4C0B70A7-993B-4CD0-8A5B-D1BFB8F8C13D}" type="pres">
      <dgm:prSet presAssocID="{8FF17994-1BC6-4BB7-93F1-679A3C47D3A9}" presName="dstNode" presStyleLbl="node1" presStyleIdx="0" presStyleCnt="4"/>
      <dgm:spPr/>
    </dgm:pt>
    <dgm:pt modelId="{F2AE6B5F-7A65-4EAA-A5AF-948736560D4D}" type="pres">
      <dgm:prSet presAssocID="{F86ED4AE-A3BD-4426-8649-22C3280068E0}" presName="text_1" presStyleLbl="node1" presStyleIdx="0" presStyleCnt="4" custScaleY="115884">
        <dgm:presLayoutVars>
          <dgm:bulletEnabled val="1"/>
        </dgm:presLayoutVars>
      </dgm:prSet>
      <dgm:spPr/>
      <dgm:t>
        <a:bodyPr/>
        <a:lstStyle/>
        <a:p>
          <a:endParaRPr lang="en-US"/>
        </a:p>
      </dgm:t>
    </dgm:pt>
    <dgm:pt modelId="{CA8DF2D2-6D71-41CA-91DF-3C291C2D1F39}" type="pres">
      <dgm:prSet presAssocID="{F86ED4AE-A3BD-4426-8649-22C3280068E0}" presName="accent_1" presStyleCnt="0"/>
      <dgm:spPr/>
    </dgm:pt>
    <dgm:pt modelId="{4FF36EB4-B056-4E43-AB87-314617F95FCB}" type="pres">
      <dgm:prSet presAssocID="{F86ED4AE-A3BD-4426-8649-22C3280068E0}" presName="accentRepeatNode" presStyleLbl="solidFgAcc1" presStyleIdx="0" presStyleCnt="4"/>
      <dgm:spPr>
        <a:solidFill>
          <a:schemeClr val="accent3">
            <a:lumMod val="40000"/>
            <a:lumOff val="60000"/>
          </a:schemeClr>
        </a:solidFill>
      </dgm:spPr>
      <dgm:t>
        <a:bodyPr/>
        <a:lstStyle/>
        <a:p>
          <a:endParaRPr lang="en-US"/>
        </a:p>
      </dgm:t>
    </dgm:pt>
    <dgm:pt modelId="{7C7396C5-3FDA-4151-A126-39719DD799F7}" type="pres">
      <dgm:prSet presAssocID="{95ED2B07-E272-4992-B85E-CE7C20472175}" presName="text_2" presStyleLbl="node1" presStyleIdx="1" presStyleCnt="4" custScaleY="139009">
        <dgm:presLayoutVars>
          <dgm:bulletEnabled val="1"/>
        </dgm:presLayoutVars>
      </dgm:prSet>
      <dgm:spPr/>
      <dgm:t>
        <a:bodyPr/>
        <a:lstStyle/>
        <a:p>
          <a:endParaRPr lang="en-US"/>
        </a:p>
      </dgm:t>
    </dgm:pt>
    <dgm:pt modelId="{92E64FFC-961E-4D45-9B68-ACACBCBB2505}" type="pres">
      <dgm:prSet presAssocID="{95ED2B07-E272-4992-B85E-CE7C20472175}" presName="accent_2" presStyleCnt="0"/>
      <dgm:spPr/>
    </dgm:pt>
    <dgm:pt modelId="{24175C07-8C7D-4174-AA61-4173524D8A3D}" type="pres">
      <dgm:prSet presAssocID="{95ED2B07-E272-4992-B85E-CE7C20472175}" presName="accentRepeatNode" presStyleLbl="solidFgAcc1" presStyleIdx="1" presStyleCnt="4"/>
      <dgm:spPr>
        <a:solidFill>
          <a:schemeClr val="accent3">
            <a:lumMod val="40000"/>
            <a:lumOff val="60000"/>
          </a:schemeClr>
        </a:solidFill>
      </dgm:spPr>
      <dgm:t>
        <a:bodyPr/>
        <a:lstStyle/>
        <a:p>
          <a:endParaRPr lang="en-US"/>
        </a:p>
      </dgm:t>
    </dgm:pt>
    <dgm:pt modelId="{97E6E87D-3CCA-432D-8383-2E8F3BBDDE47}" type="pres">
      <dgm:prSet presAssocID="{A2E4BA65-4BC0-4554-A9BE-5431E7D60841}" presName="text_3" presStyleLbl="node1" presStyleIdx="2" presStyleCnt="4" custScaleY="132754">
        <dgm:presLayoutVars>
          <dgm:bulletEnabled val="1"/>
        </dgm:presLayoutVars>
      </dgm:prSet>
      <dgm:spPr/>
      <dgm:t>
        <a:bodyPr/>
        <a:lstStyle/>
        <a:p>
          <a:endParaRPr lang="en-US"/>
        </a:p>
      </dgm:t>
    </dgm:pt>
    <dgm:pt modelId="{64D0D05D-CC33-4629-8F82-8209F1CEA5D8}" type="pres">
      <dgm:prSet presAssocID="{A2E4BA65-4BC0-4554-A9BE-5431E7D60841}" presName="accent_3" presStyleCnt="0"/>
      <dgm:spPr/>
    </dgm:pt>
    <dgm:pt modelId="{7165423D-4278-4B66-B4F2-27D765CED87D}" type="pres">
      <dgm:prSet presAssocID="{A2E4BA65-4BC0-4554-A9BE-5431E7D60841}" presName="accentRepeatNode" presStyleLbl="solidFgAcc1" presStyleIdx="2" presStyleCnt="4"/>
      <dgm:spPr>
        <a:solidFill>
          <a:schemeClr val="accent3">
            <a:lumMod val="40000"/>
            <a:lumOff val="60000"/>
          </a:schemeClr>
        </a:solidFill>
      </dgm:spPr>
      <dgm:t>
        <a:bodyPr/>
        <a:lstStyle/>
        <a:p>
          <a:endParaRPr lang="en-US"/>
        </a:p>
      </dgm:t>
    </dgm:pt>
    <dgm:pt modelId="{B1CC90CB-DDC8-4856-9705-0E072F436745}" type="pres">
      <dgm:prSet presAssocID="{88F98647-E2BD-458E-8E8A-DC284CCA3F2B}" presName="text_4" presStyleLbl="node1" presStyleIdx="3" presStyleCnt="4" custScaleY="126499">
        <dgm:presLayoutVars>
          <dgm:bulletEnabled val="1"/>
        </dgm:presLayoutVars>
      </dgm:prSet>
      <dgm:spPr/>
      <dgm:t>
        <a:bodyPr/>
        <a:lstStyle/>
        <a:p>
          <a:endParaRPr lang="en-US"/>
        </a:p>
      </dgm:t>
    </dgm:pt>
    <dgm:pt modelId="{487EEA08-A9C7-4909-932E-D10829716800}" type="pres">
      <dgm:prSet presAssocID="{88F98647-E2BD-458E-8E8A-DC284CCA3F2B}" presName="accent_4" presStyleCnt="0"/>
      <dgm:spPr/>
    </dgm:pt>
    <dgm:pt modelId="{4CF335A8-19F1-4CA2-9B52-62B809A0D898}" type="pres">
      <dgm:prSet presAssocID="{88F98647-E2BD-458E-8E8A-DC284CCA3F2B}" presName="accentRepeatNode" presStyleLbl="solidFgAcc1" presStyleIdx="3" presStyleCnt="4"/>
      <dgm:spPr>
        <a:solidFill>
          <a:schemeClr val="accent3">
            <a:lumMod val="40000"/>
            <a:lumOff val="60000"/>
          </a:schemeClr>
        </a:solidFill>
      </dgm:spPr>
      <dgm:t>
        <a:bodyPr/>
        <a:lstStyle/>
        <a:p>
          <a:endParaRPr lang="en-US"/>
        </a:p>
      </dgm:t>
    </dgm:pt>
  </dgm:ptLst>
  <dgm:cxnLst>
    <dgm:cxn modelId="{E1FF6B06-0661-4D83-A0FD-0DC7DCF8212B}" type="presOf" srcId="{8FF17994-1BC6-4BB7-93F1-679A3C47D3A9}" destId="{71ECB791-7E51-4CBA-AB51-3FE0B0CE0244}" srcOrd="0" destOrd="0" presId="urn:microsoft.com/office/officeart/2008/layout/VerticalCurvedList"/>
    <dgm:cxn modelId="{63ECF8AD-67A6-4699-BA26-CF0B7F64880A}" type="presOf" srcId="{95ED2B07-E272-4992-B85E-CE7C20472175}" destId="{7C7396C5-3FDA-4151-A126-39719DD799F7}" srcOrd="0" destOrd="0" presId="urn:microsoft.com/office/officeart/2008/layout/VerticalCurvedList"/>
    <dgm:cxn modelId="{551EC996-498B-465D-B172-FDE4C838991B}" type="presOf" srcId="{95F65263-3644-47E4-8218-E41EE66A88F1}" destId="{B1CC90CB-DDC8-4856-9705-0E072F436745}" srcOrd="0" destOrd="1" presId="urn:microsoft.com/office/officeart/2008/layout/VerticalCurvedList"/>
    <dgm:cxn modelId="{067B92F5-6ED3-4186-A6FF-C30C0BE001E0}" type="presOf" srcId="{CE1DE0AA-CFEA-4023-95BE-81E8AED12FFA}" destId="{C3C30317-E28B-45CA-BC9F-0C6B351F120E}" srcOrd="0" destOrd="0" presId="urn:microsoft.com/office/officeart/2008/layout/VerticalCurvedList"/>
    <dgm:cxn modelId="{8FD65831-E673-4AEA-9047-B7FD8D678F19}" type="presOf" srcId="{88F98647-E2BD-458E-8E8A-DC284CCA3F2B}" destId="{B1CC90CB-DDC8-4856-9705-0E072F436745}" srcOrd="0" destOrd="0" presId="urn:microsoft.com/office/officeart/2008/layout/VerticalCurvedList"/>
    <dgm:cxn modelId="{2A90CEBC-EBE6-40C1-A624-DC0BB691CB75}" type="presOf" srcId="{F86ED4AE-A3BD-4426-8649-22C3280068E0}" destId="{F2AE6B5F-7A65-4EAA-A5AF-948736560D4D}" srcOrd="0" destOrd="0" presId="urn:microsoft.com/office/officeart/2008/layout/VerticalCurvedList"/>
    <dgm:cxn modelId="{72F5C2FB-D266-471A-A223-9437EA8B8B81}" srcId="{8FF17994-1BC6-4BB7-93F1-679A3C47D3A9}" destId="{88F98647-E2BD-458E-8E8A-DC284CCA3F2B}" srcOrd="3" destOrd="0" parTransId="{3DEE6D0A-A182-4713-AC64-9FA53C3DC1B1}" sibTransId="{65261C65-F546-4ABC-B3B2-4C63D7B3BDE9}"/>
    <dgm:cxn modelId="{C92D3B65-5D68-4050-AF4A-EA8AEE5FEAA7}" srcId="{8FF17994-1BC6-4BB7-93F1-679A3C47D3A9}" destId="{A2E4BA65-4BC0-4554-A9BE-5431E7D60841}" srcOrd="2" destOrd="0" parTransId="{2CF700A8-E77B-4D6C-804E-44D0B0F3BEC1}" sibTransId="{486A20B3-15A2-452F-A9DA-6930A2CE1725}"/>
    <dgm:cxn modelId="{A8BCF61A-89E2-436D-808A-8841CEE8DBFC}" type="presOf" srcId="{FFE9180C-CC9B-4935-BC5B-F2F27DAB2771}" destId="{7C7396C5-3FDA-4151-A126-39719DD799F7}" srcOrd="0" destOrd="1" presId="urn:microsoft.com/office/officeart/2008/layout/VerticalCurvedList"/>
    <dgm:cxn modelId="{9C826B10-CB3F-44D0-8268-5DB63291B260}" type="presOf" srcId="{A2E4BA65-4BC0-4554-A9BE-5431E7D60841}" destId="{97E6E87D-3CCA-432D-8383-2E8F3BBDDE47}" srcOrd="0" destOrd="0" presId="urn:microsoft.com/office/officeart/2008/layout/VerticalCurvedList"/>
    <dgm:cxn modelId="{C5DB94A0-85A2-41B4-8E02-D56EFE6DC4C0}" srcId="{88F98647-E2BD-458E-8E8A-DC284CCA3F2B}" destId="{95F65263-3644-47E4-8218-E41EE66A88F1}" srcOrd="0" destOrd="0" parTransId="{54CFCD08-D346-4988-A9C7-F0F174F17E5D}" sibTransId="{AB818E62-64C0-4A8C-B9FE-AA10485EB47E}"/>
    <dgm:cxn modelId="{25CAE7C0-94AD-47E5-B967-0D31E92D1E8F}" srcId="{F86ED4AE-A3BD-4426-8649-22C3280068E0}" destId="{C823134B-6DF1-4B06-8168-15C986B9C8B2}" srcOrd="0" destOrd="0" parTransId="{37C20368-516A-4743-ACCD-D97635019A33}" sibTransId="{CE1DE0AA-CFEA-4023-95BE-81E8AED12FFA}"/>
    <dgm:cxn modelId="{805BFDF8-18E9-448E-A28F-DE72A4E59A5F}" srcId="{8FF17994-1BC6-4BB7-93F1-679A3C47D3A9}" destId="{95ED2B07-E272-4992-B85E-CE7C20472175}" srcOrd="1" destOrd="0" parTransId="{69757CFC-0C27-4F45-A4C1-6E3297C01AC2}" sibTransId="{DD5CB7A9-D407-4D48-8368-590D7AEBEA79}"/>
    <dgm:cxn modelId="{D21BE350-8084-4ADA-8918-99F72C34E6D0}" type="presOf" srcId="{2A76E987-B653-40B8-9163-93C684238776}" destId="{97E6E87D-3CCA-432D-8383-2E8F3BBDDE47}" srcOrd="0" destOrd="1" presId="urn:microsoft.com/office/officeart/2008/layout/VerticalCurvedList"/>
    <dgm:cxn modelId="{F14AD49C-0622-4E26-ABF2-9470D5435BCF}" type="presOf" srcId="{C823134B-6DF1-4B06-8168-15C986B9C8B2}" destId="{F2AE6B5F-7A65-4EAA-A5AF-948736560D4D}" srcOrd="0" destOrd="1" presId="urn:microsoft.com/office/officeart/2008/layout/VerticalCurvedList"/>
    <dgm:cxn modelId="{5335BA56-CA7A-4E99-AA76-7A649FE30A07}" srcId="{95ED2B07-E272-4992-B85E-CE7C20472175}" destId="{FFE9180C-CC9B-4935-BC5B-F2F27DAB2771}" srcOrd="0" destOrd="0" parTransId="{DEA3B4A2-C116-47EA-A015-5E61BD7FFB37}" sibTransId="{06AA5287-2773-4F82-B263-3CCE1A0C98F5}"/>
    <dgm:cxn modelId="{2ED8EC92-DA2C-4C3A-AF99-B7AB3E31358D}" srcId="{8FF17994-1BC6-4BB7-93F1-679A3C47D3A9}" destId="{F86ED4AE-A3BD-4426-8649-22C3280068E0}" srcOrd="0" destOrd="0" parTransId="{320DCAFE-1058-4BF7-A8ED-C5BCDEB61F80}" sibTransId="{5E9FC936-E76D-49E3-8105-C8551CB784E6}"/>
    <dgm:cxn modelId="{A4059279-8533-4238-975A-07657C163A10}" srcId="{A2E4BA65-4BC0-4554-A9BE-5431E7D60841}" destId="{2A76E987-B653-40B8-9163-93C684238776}" srcOrd="0" destOrd="0" parTransId="{216C5432-6C5A-4C85-B827-CE15109CD8CF}" sibTransId="{2A15903F-548A-4D81-BC3C-00F5AEE132EB}"/>
    <dgm:cxn modelId="{47C05D58-A1C7-446A-9747-BEA6D643B3D7}" type="presParOf" srcId="{71ECB791-7E51-4CBA-AB51-3FE0B0CE0244}" destId="{5B6372D8-7895-4FB2-BEB6-F961E304ABBB}" srcOrd="0" destOrd="0" presId="urn:microsoft.com/office/officeart/2008/layout/VerticalCurvedList"/>
    <dgm:cxn modelId="{1685FA56-CED2-4438-A406-7A86BDC8E22C}" type="presParOf" srcId="{5B6372D8-7895-4FB2-BEB6-F961E304ABBB}" destId="{02646A76-6A20-4A7D-A82E-E00DA450C607}" srcOrd="0" destOrd="0" presId="urn:microsoft.com/office/officeart/2008/layout/VerticalCurvedList"/>
    <dgm:cxn modelId="{450E92BC-C786-40AB-8061-0FB1500903C2}" type="presParOf" srcId="{02646A76-6A20-4A7D-A82E-E00DA450C607}" destId="{5743CB37-AB1F-4A90-828D-156010E88180}" srcOrd="0" destOrd="0" presId="urn:microsoft.com/office/officeart/2008/layout/VerticalCurvedList"/>
    <dgm:cxn modelId="{C8F13774-12F3-46D7-A3F3-4B62776D3D25}" type="presParOf" srcId="{02646A76-6A20-4A7D-A82E-E00DA450C607}" destId="{C3C30317-E28B-45CA-BC9F-0C6B351F120E}" srcOrd="1" destOrd="0" presId="urn:microsoft.com/office/officeart/2008/layout/VerticalCurvedList"/>
    <dgm:cxn modelId="{CE58C252-E247-46E7-B69D-98ECCDAA2DB4}" type="presParOf" srcId="{02646A76-6A20-4A7D-A82E-E00DA450C607}" destId="{757C67EE-834C-4766-A051-9BE2F971300B}" srcOrd="2" destOrd="0" presId="urn:microsoft.com/office/officeart/2008/layout/VerticalCurvedList"/>
    <dgm:cxn modelId="{1BF34CB6-98B7-473D-A577-DCBB06C2B8D9}" type="presParOf" srcId="{02646A76-6A20-4A7D-A82E-E00DA450C607}" destId="{4C0B70A7-993B-4CD0-8A5B-D1BFB8F8C13D}" srcOrd="3" destOrd="0" presId="urn:microsoft.com/office/officeart/2008/layout/VerticalCurvedList"/>
    <dgm:cxn modelId="{A9B1F81A-A575-4A02-BD12-1F55635634B9}" type="presParOf" srcId="{5B6372D8-7895-4FB2-BEB6-F961E304ABBB}" destId="{F2AE6B5F-7A65-4EAA-A5AF-948736560D4D}" srcOrd="1" destOrd="0" presId="urn:microsoft.com/office/officeart/2008/layout/VerticalCurvedList"/>
    <dgm:cxn modelId="{5A1D8040-9EF0-447A-B23B-530AB806FCF9}" type="presParOf" srcId="{5B6372D8-7895-4FB2-BEB6-F961E304ABBB}" destId="{CA8DF2D2-6D71-41CA-91DF-3C291C2D1F39}" srcOrd="2" destOrd="0" presId="urn:microsoft.com/office/officeart/2008/layout/VerticalCurvedList"/>
    <dgm:cxn modelId="{2980F8D1-5FA3-4D69-A5D4-FE44BAD0D3F3}" type="presParOf" srcId="{CA8DF2D2-6D71-41CA-91DF-3C291C2D1F39}" destId="{4FF36EB4-B056-4E43-AB87-314617F95FCB}" srcOrd="0" destOrd="0" presId="urn:microsoft.com/office/officeart/2008/layout/VerticalCurvedList"/>
    <dgm:cxn modelId="{AE3E3251-E0B0-4A74-B9CF-84ACC784E31F}" type="presParOf" srcId="{5B6372D8-7895-4FB2-BEB6-F961E304ABBB}" destId="{7C7396C5-3FDA-4151-A126-39719DD799F7}" srcOrd="3" destOrd="0" presId="urn:microsoft.com/office/officeart/2008/layout/VerticalCurvedList"/>
    <dgm:cxn modelId="{5C05AFFE-808E-42ED-A790-82A666F28178}" type="presParOf" srcId="{5B6372D8-7895-4FB2-BEB6-F961E304ABBB}" destId="{92E64FFC-961E-4D45-9B68-ACACBCBB2505}" srcOrd="4" destOrd="0" presId="urn:microsoft.com/office/officeart/2008/layout/VerticalCurvedList"/>
    <dgm:cxn modelId="{CCA5342A-AC01-48BB-807F-D2214F7ABFAF}" type="presParOf" srcId="{92E64FFC-961E-4D45-9B68-ACACBCBB2505}" destId="{24175C07-8C7D-4174-AA61-4173524D8A3D}" srcOrd="0" destOrd="0" presId="urn:microsoft.com/office/officeart/2008/layout/VerticalCurvedList"/>
    <dgm:cxn modelId="{D0C6647D-69FD-4D9C-8D31-2C80CDF61BE9}" type="presParOf" srcId="{5B6372D8-7895-4FB2-BEB6-F961E304ABBB}" destId="{97E6E87D-3CCA-432D-8383-2E8F3BBDDE47}" srcOrd="5" destOrd="0" presId="urn:microsoft.com/office/officeart/2008/layout/VerticalCurvedList"/>
    <dgm:cxn modelId="{69BF76A6-C994-40BD-B2BA-51755C7CA3C2}" type="presParOf" srcId="{5B6372D8-7895-4FB2-BEB6-F961E304ABBB}" destId="{64D0D05D-CC33-4629-8F82-8209F1CEA5D8}" srcOrd="6" destOrd="0" presId="urn:microsoft.com/office/officeart/2008/layout/VerticalCurvedList"/>
    <dgm:cxn modelId="{21C798F3-23A4-4425-990F-9EA6D1E3B25F}" type="presParOf" srcId="{64D0D05D-CC33-4629-8F82-8209F1CEA5D8}" destId="{7165423D-4278-4B66-B4F2-27D765CED87D}" srcOrd="0" destOrd="0" presId="urn:microsoft.com/office/officeart/2008/layout/VerticalCurvedList"/>
    <dgm:cxn modelId="{005CCEAE-C8AE-4793-B36C-D575573AD689}" type="presParOf" srcId="{5B6372D8-7895-4FB2-BEB6-F961E304ABBB}" destId="{B1CC90CB-DDC8-4856-9705-0E072F436745}" srcOrd="7" destOrd="0" presId="urn:microsoft.com/office/officeart/2008/layout/VerticalCurvedList"/>
    <dgm:cxn modelId="{B3125BB3-07A7-4BBE-982C-3281E8E994A0}" type="presParOf" srcId="{5B6372D8-7895-4FB2-BEB6-F961E304ABBB}" destId="{487EEA08-A9C7-4909-932E-D10829716800}" srcOrd="8" destOrd="0" presId="urn:microsoft.com/office/officeart/2008/layout/VerticalCurvedList"/>
    <dgm:cxn modelId="{3A9E5CD2-EB2D-405F-9BF7-8D0AAB7ECD29}" type="presParOf" srcId="{487EEA08-A9C7-4909-932E-D10829716800}" destId="{4CF335A8-19F1-4CA2-9B52-62B809A0D898}" srcOrd="0" destOrd="0" presId="urn:microsoft.com/office/officeart/2008/layout/VerticalCurv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9EDE4-0541-4809-A1EF-58BF7EEA226E}">
      <dsp:nvSpPr>
        <dsp:cNvPr id="0" name=""/>
        <dsp:cNvSpPr/>
      </dsp:nvSpPr>
      <dsp:spPr>
        <a:xfrm>
          <a:off x="3143" y="0"/>
          <a:ext cx="1885950" cy="1563624"/>
        </a:xfrm>
        <a:prstGeom prst="upArrow">
          <a:avLst/>
        </a:prstGeom>
        <a:gradFill rotWithShape="0">
          <a:gsLst>
            <a:gs pos="0">
              <a:schemeClr val="accent3">
                <a:alpha val="90000"/>
                <a:hueOff val="0"/>
                <a:satOff val="0"/>
                <a:lumOff val="0"/>
                <a:alphaOff val="0"/>
                <a:shade val="51000"/>
                <a:satMod val="130000"/>
              </a:schemeClr>
            </a:gs>
            <a:gs pos="80000">
              <a:schemeClr val="accent3">
                <a:alpha val="90000"/>
                <a:hueOff val="0"/>
                <a:satOff val="0"/>
                <a:lumOff val="0"/>
                <a:alphaOff val="0"/>
                <a:shade val="93000"/>
                <a:satMod val="130000"/>
              </a:schemeClr>
            </a:gs>
            <a:gs pos="100000">
              <a:schemeClr val="accent3">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5F3EF1F-EA8A-4850-AA03-2D83F920F09C}">
      <dsp:nvSpPr>
        <dsp:cNvPr id="0" name=""/>
        <dsp:cNvSpPr/>
      </dsp:nvSpPr>
      <dsp:spPr>
        <a:xfrm>
          <a:off x="1945671" y="0"/>
          <a:ext cx="3200400" cy="1563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lvl="0" algn="l" defTabSz="1066800">
            <a:lnSpc>
              <a:spcPct val="90000"/>
            </a:lnSpc>
            <a:spcBef>
              <a:spcPct val="0"/>
            </a:spcBef>
            <a:spcAft>
              <a:spcPct val="35000"/>
            </a:spcAft>
          </a:pPr>
          <a:r>
            <a:rPr lang="en-US" sz="2400" kern="1200" baseline="0" smtClean="0">
              <a:solidFill>
                <a:schemeClr val="accent3">
                  <a:lumMod val="60000"/>
                  <a:lumOff val="40000"/>
                </a:schemeClr>
              </a:solidFill>
            </a:rPr>
            <a:t>Stage 1</a:t>
          </a:r>
          <a:endParaRPr lang="en-US" sz="2400" kern="1200" baseline="0" dirty="0">
            <a:solidFill>
              <a:schemeClr val="accent3">
                <a:lumMod val="60000"/>
                <a:lumOff val="40000"/>
              </a:schemeClr>
            </a:solidFill>
          </a:endParaRPr>
        </a:p>
        <a:p>
          <a:pPr marL="171450" lvl="1" indent="-171450" algn="l" defTabSz="800100">
            <a:lnSpc>
              <a:spcPct val="90000"/>
            </a:lnSpc>
            <a:spcBef>
              <a:spcPct val="0"/>
            </a:spcBef>
            <a:spcAft>
              <a:spcPct val="15000"/>
            </a:spcAft>
            <a:buChar char="••"/>
          </a:pPr>
          <a:r>
            <a:rPr lang="en-US" sz="1800" kern="1200" smtClean="0">
              <a:solidFill>
                <a:schemeClr val="accent3">
                  <a:lumMod val="60000"/>
                  <a:lumOff val="40000"/>
                </a:schemeClr>
              </a:solidFill>
            </a:rPr>
            <a:t>Second level of text here</a:t>
          </a:r>
          <a:endParaRPr lang="en-US" sz="1800" kern="1200" baseline="0" dirty="0">
            <a:solidFill>
              <a:schemeClr val="accent3">
                <a:lumMod val="60000"/>
                <a:lumOff val="40000"/>
              </a:schemeClr>
            </a:solidFill>
          </a:endParaRPr>
        </a:p>
        <a:p>
          <a:pPr marL="171450" lvl="1" indent="-171450" algn="l" defTabSz="800100">
            <a:lnSpc>
              <a:spcPct val="90000"/>
            </a:lnSpc>
            <a:spcBef>
              <a:spcPct val="0"/>
            </a:spcBef>
            <a:spcAft>
              <a:spcPct val="15000"/>
            </a:spcAft>
            <a:buChar char="••"/>
          </a:pPr>
          <a:r>
            <a:rPr lang="en-US" sz="1800" kern="1200" dirty="0" smtClean="0">
              <a:solidFill>
                <a:schemeClr val="accent3">
                  <a:lumMod val="60000"/>
                  <a:lumOff val="40000"/>
                </a:schemeClr>
              </a:solidFill>
            </a:rPr>
            <a:t>Second level of text here</a:t>
          </a:r>
          <a:endParaRPr lang="en-US" sz="1800" kern="1200" baseline="0" dirty="0">
            <a:solidFill>
              <a:schemeClr val="accent3">
                <a:lumMod val="60000"/>
                <a:lumOff val="40000"/>
              </a:schemeClr>
            </a:solidFill>
          </a:endParaRPr>
        </a:p>
        <a:p>
          <a:pPr marL="171450" lvl="1" indent="-171450" algn="l" defTabSz="800100">
            <a:lnSpc>
              <a:spcPct val="90000"/>
            </a:lnSpc>
            <a:spcBef>
              <a:spcPct val="0"/>
            </a:spcBef>
            <a:spcAft>
              <a:spcPct val="15000"/>
            </a:spcAft>
            <a:buChar char="••"/>
          </a:pPr>
          <a:r>
            <a:rPr lang="en-US" sz="1800" kern="1200" dirty="0" smtClean="0">
              <a:solidFill>
                <a:schemeClr val="accent3">
                  <a:lumMod val="60000"/>
                  <a:lumOff val="40000"/>
                </a:schemeClr>
              </a:solidFill>
            </a:rPr>
            <a:t>Second level of text here</a:t>
          </a:r>
          <a:endParaRPr lang="en-US" sz="1800" kern="1200" baseline="0" dirty="0">
            <a:solidFill>
              <a:schemeClr val="accent3">
                <a:lumMod val="60000"/>
                <a:lumOff val="40000"/>
              </a:schemeClr>
            </a:solidFill>
          </a:endParaRPr>
        </a:p>
      </dsp:txBody>
      <dsp:txXfrm>
        <a:off x="1945671" y="0"/>
        <a:ext cx="3200400" cy="1563624"/>
      </dsp:txXfrm>
    </dsp:sp>
    <dsp:sp modelId="{05875F92-3126-41F7-BF98-C2D4CE96E2D5}">
      <dsp:nvSpPr>
        <dsp:cNvPr id="0" name=""/>
        <dsp:cNvSpPr/>
      </dsp:nvSpPr>
      <dsp:spPr>
        <a:xfrm>
          <a:off x="609608" y="1669330"/>
          <a:ext cx="1885950" cy="1563624"/>
        </a:xfrm>
        <a:prstGeom prst="downArrow">
          <a:avLst/>
        </a:prstGeom>
        <a:gradFill rotWithShape="0">
          <a:gsLst>
            <a:gs pos="0">
              <a:schemeClr val="accent3">
                <a:alpha val="90000"/>
                <a:hueOff val="0"/>
                <a:satOff val="0"/>
                <a:lumOff val="0"/>
                <a:alphaOff val="-40000"/>
                <a:shade val="51000"/>
                <a:satMod val="130000"/>
              </a:schemeClr>
            </a:gs>
            <a:gs pos="80000">
              <a:schemeClr val="accent3">
                <a:alpha val="90000"/>
                <a:hueOff val="0"/>
                <a:satOff val="0"/>
                <a:lumOff val="0"/>
                <a:alphaOff val="-40000"/>
                <a:shade val="93000"/>
                <a:satMod val="130000"/>
              </a:schemeClr>
            </a:gs>
            <a:gs pos="100000">
              <a:schemeClr val="accent3">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67AC967-62EB-4917-989D-63A8AF8E59C3}">
      <dsp:nvSpPr>
        <dsp:cNvPr id="0" name=""/>
        <dsp:cNvSpPr/>
      </dsp:nvSpPr>
      <dsp:spPr>
        <a:xfrm>
          <a:off x="2511456" y="1693925"/>
          <a:ext cx="3200400" cy="1563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0" rIns="256032" bIns="256032" numCol="1" spcCol="1270" anchor="ctr" anchorCtr="0">
          <a:noAutofit/>
        </a:bodyPr>
        <a:lstStyle/>
        <a:p>
          <a:pPr lvl="0" algn="l" defTabSz="1600200">
            <a:lnSpc>
              <a:spcPct val="90000"/>
            </a:lnSpc>
            <a:spcBef>
              <a:spcPct val="0"/>
            </a:spcBef>
            <a:spcAft>
              <a:spcPct val="35000"/>
            </a:spcAft>
          </a:pPr>
          <a:endParaRPr lang="en-US" sz="3600" kern="1200">
            <a:solidFill>
              <a:schemeClr val="tx1">
                <a:lumMod val="95000"/>
                <a:lumOff val="5000"/>
              </a:schemeClr>
            </a:solidFill>
          </a:endParaRPr>
        </a:p>
        <a:p>
          <a:pPr marL="285750" lvl="1" indent="-285750" algn="l" defTabSz="1600200">
            <a:lnSpc>
              <a:spcPct val="90000"/>
            </a:lnSpc>
            <a:spcBef>
              <a:spcPct val="0"/>
            </a:spcBef>
            <a:spcAft>
              <a:spcPct val="15000"/>
            </a:spcAft>
            <a:buChar char="••"/>
          </a:pPr>
          <a:endParaRPr lang="en-US" sz="3600" kern="1200">
            <a:solidFill>
              <a:schemeClr val="tx1">
                <a:lumMod val="95000"/>
                <a:lumOff val="5000"/>
              </a:schemeClr>
            </a:solidFill>
          </a:endParaRPr>
        </a:p>
      </dsp:txBody>
      <dsp:txXfrm>
        <a:off x="2511456" y="1693925"/>
        <a:ext cx="3200400" cy="1563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30317-E28B-45CA-BC9F-0C6B351F120E}">
      <dsp:nvSpPr>
        <dsp:cNvPr id="0" name=""/>
        <dsp:cNvSpPr/>
      </dsp:nvSpPr>
      <dsp:spPr>
        <a:xfrm>
          <a:off x="-3811249" y="-585358"/>
          <a:ext cx="4542566" cy="4542566"/>
        </a:xfrm>
        <a:prstGeom prst="blockArc">
          <a:avLst>
            <a:gd name="adj1" fmla="val 18900000"/>
            <a:gd name="adj2" fmla="val 2700000"/>
            <a:gd name="adj3" fmla="val 476"/>
          </a:avLst>
        </a:prstGeom>
        <a:noFill/>
        <a:ln w="25400" cap="flat" cmpd="sng" algn="ctr">
          <a:solidFill>
            <a:schemeClr val="accent3">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F2AE6B5F-7A65-4EAA-A5AF-948736560D4D}">
      <dsp:nvSpPr>
        <dsp:cNvPr id="0" name=""/>
        <dsp:cNvSpPr/>
      </dsp:nvSpPr>
      <dsp:spPr>
        <a:xfrm>
          <a:off x="383295" y="218030"/>
          <a:ext cx="4373049" cy="601119"/>
        </a:xfrm>
        <a:prstGeom prst="rect">
          <a:avLst/>
        </a:prstGeom>
        <a:solidFill>
          <a:schemeClr val="accent3">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1738" tIns="45720" rIns="45720" bIns="4572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lumMod val="95000"/>
                  <a:lumOff val="5000"/>
                </a:schemeClr>
              </a:solidFill>
            </a:rPr>
            <a:t>Step 1</a:t>
          </a:r>
          <a:endParaRPr lang="en-US" sz="1800" kern="1200" dirty="0">
            <a:solidFill>
              <a:schemeClr val="tx1">
                <a:lumMod val="95000"/>
                <a:lumOff val="5000"/>
              </a:schemeClr>
            </a:solidFill>
          </a:endParaRPr>
        </a:p>
        <a:p>
          <a:pPr marL="171450" lvl="1" indent="-171450" algn="l" defTabSz="711200">
            <a:lnSpc>
              <a:spcPct val="90000"/>
            </a:lnSpc>
            <a:spcBef>
              <a:spcPct val="0"/>
            </a:spcBef>
            <a:spcAft>
              <a:spcPct val="15000"/>
            </a:spcAft>
            <a:buChar char="••"/>
          </a:pPr>
          <a:r>
            <a:rPr lang="en-US" sz="1600" kern="1200" smtClean="0">
              <a:solidFill>
                <a:schemeClr val="tx1">
                  <a:lumMod val="95000"/>
                  <a:lumOff val="5000"/>
                </a:schemeClr>
              </a:solidFill>
            </a:rPr>
            <a:t>Add Supporting Text Here</a:t>
          </a:r>
          <a:endParaRPr lang="en-US" sz="1600" kern="1200" dirty="0">
            <a:solidFill>
              <a:schemeClr val="tx1">
                <a:lumMod val="95000"/>
                <a:lumOff val="5000"/>
              </a:schemeClr>
            </a:solidFill>
          </a:endParaRPr>
        </a:p>
      </dsp:txBody>
      <dsp:txXfrm>
        <a:off x="383295" y="218030"/>
        <a:ext cx="4373049" cy="601119"/>
      </dsp:txXfrm>
    </dsp:sp>
    <dsp:sp modelId="{4FF36EB4-B056-4E43-AB87-314617F95FCB}">
      <dsp:nvSpPr>
        <dsp:cNvPr id="0" name=""/>
        <dsp:cNvSpPr/>
      </dsp:nvSpPr>
      <dsp:spPr>
        <a:xfrm>
          <a:off x="59092" y="194387"/>
          <a:ext cx="648406" cy="648406"/>
        </a:xfrm>
        <a:prstGeom prst="ellipse">
          <a:avLst/>
        </a:prstGeom>
        <a:solidFill>
          <a:schemeClr val="accent3">
            <a:lumMod val="40000"/>
            <a:lumOff val="60000"/>
          </a:schemeClr>
        </a:solidFill>
        <a:ln w="9525" cap="flat" cmpd="sng" algn="ctr">
          <a:solidFill>
            <a:schemeClr val="accent3">
              <a:shade val="8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7C7396C5-3FDA-4151-A126-39719DD799F7}">
      <dsp:nvSpPr>
        <dsp:cNvPr id="0" name=""/>
        <dsp:cNvSpPr/>
      </dsp:nvSpPr>
      <dsp:spPr>
        <a:xfrm>
          <a:off x="680692" y="936276"/>
          <a:ext cx="4075652" cy="721074"/>
        </a:xfrm>
        <a:prstGeom prst="rect">
          <a:avLst/>
        </a:prstGeom>
        <a:solidFill>
          <a:schemeClr val="accent3">
            <a:shade val="80000"/>
            <a:hueOff val="-176995"/>
            <a:satOff val="1802"/>
            <a:lumOff val="108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1738" tIns="45720" rIns="45720" bIns="4572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lumMod val="95000"/>
                  <a:lumOff val="5000"/>
                </a:schemeClr>
              </a:solidFill>
            </a:rPr>
            <a:t>Step 2</a:t>
          </a:r>
          <a:endParaRPr lang="en-US" sz="1800" kern="1200" dirty="0">
            <a:solidFill>
              <a:schemeClr val="tx1">
                <a:lumMod val="95000"/>
                <a:lumOff val="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tx1">
                  <a:lumMod val="95000"/>
                  <a:lumOff val="5000"/>
                </a:schemeClr>
              </a:solidFill>
            </a:rPr>
            <a:t>Add Supporting Text Here</a:t>
          </a:r>
          <a:endParaRPr lang="en-US" sz="1600" kern="1200" dirty="0">
            <a:solidFill>
              <a:schemeClr val="tx1">
                <a:lumMod val="95000"/>
                <a:lumOff val="5000"/>
              </a:schemeClr>
            </a:solidFill>
          </a:endParaRPr>
        </a:p>
      </dsp:txBody>
      <dsp:txXfrm>
        <a:off x="680692" y="936276"/>
        <a:ext cx="4075652" cy="721074"/>
      </dsp:txXfrm>
    </dsp:sp>
    <dsp:sp modelId="{24175C07-8C7D-4174-AA61-4173524D8A3D}">
      <dsp:nvSpPr>
        <dsp:cNvPr id="0" name=""/>
        <dsp:cNvSpPr/>
      </dsp:nvSpPr>
      <dsp:spPr>
        <a:xfrm>
          <a:off x="356489" y="972610"/>
          <a:ext cx="648406" cy="648406"/>
        </a:xfrm>
        <a:prstGeom prst="ellipse">
          <a:avLst/>
        </a:prstGeom>
        <a:solidFill>
          <a:schemeClr val="accent3">
            <a:lumMod val="40000"/>
            <a:lumOff val="60000"/>
          </a:schemeClr>
        </a:solidFill>
        <a:ln w="9525" cap="flat" cmpd="sng" algn="ctr">
          <a:solidFill>
            <a:schemeClr val="accent3">
              <a:shade val="80000"/>
              <a:hueOff val="-176995"/>
              <a:satOff val="1802"/>
              <a:lumOff val="10814"/>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7E6E87D-3CCA-432D-8383-2E8F3BBDDE47}">
      <dsp:nvSpPr>
        <dsp:cNvPr id="0" name=""/>
        <dsp:cNvSpPr/>
      </dsp:nvSpPr>
      <dsp:spPr>
        <a:xfrm>
          <a:off x="680692" y="1730722"/>
          <a:ext cx="4075652" cy="688628"/>
        </a:xfrm>
        <a:prstGeom prst="rect">
          <a:avLst/>
        </a:prstGeom>
        <a:solidFill>
          <a:schemeClr val="accent3">
            <a:shade val="80000"/>
            <a:hueOff val="-353989"/>
            <a:satOff val="3604"/>
            <a:lumOff val="2162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1738" tIns="45720" rIns="45720" bIns="4572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lumMod val="95000"/>
                  <a:lumOff val="5000"/>
                </a:schemeClr>
              </a:solidFill>
            </a:rPr>
            <a:t>Step 3</a:t>
          </a:r>
          <a:endParaRPr lang="en-US" sz="1800" kern="1200" dirty="0">
            <a:solidFill>
              <a:schemeClr val="tx1">
                <a:lumMod val="95000"/>
                <a:lumOff val="5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tx1">
                  <a:lumMod val="95000"/>
                  <a:lumOff val="5000"/>
                </a:schemeClr>
              </a:solidFill>
            </a:rPr>
            <a:t>Supporting Text Here</a:t>
          </a:r>
          <a:endParaRPr lang="en-US" sz="1600" kern="1200" dirty="0">
            <a:solidFill>
              <a:schemeClr val="tx1">
                <a:lumMod val="95000"/>
                <a:lumOff val="5000"/>
              </a:schemeClr>
            </a:solidFill>
          </a:endParaRPr>
        </a:p>
      </dsp:txBody>
      <dsp:txXfrm>
        <a:off x="680692" y="1730722"/>
        <a:ext cx="4075652" cy="688628"/>
      </dsp:txXfrm>
    </dsp:sp>
    <dsp:sp modelId="{7165423D-4278-4B66-B4F2-27D765CED87D}">
      <dsp:nvSpPr>
        <dsp:cNvPr id="0" name=""/>
        <dsp:cNvSpPr/>
      </dsp:nvSpPr>
      <dsp:spPr>
        <a:xfrm>
          <a:off x="356489" y="1750833"/>
          <a:ext cx="648406" cy="648406"/>
        </a:xfrm>
        <a:prstGeom prst="ellipse">
          <a:avLst/>
        </a:prstGeom>
        <a:solidFill>
          <a:schemeClr val="accent3">
            <a:lumMod val="40000"/>
            <a:lumOff val="60000"/>
          </a:schemeClr>
        </a:solidFill>
        <a:ln w="9525" cap="flat" cmpd="sng" algn="ctr">
          <a:solidFill>
            <a:schemeClr val="accent3">
              <a:shade val="80000"/>
              <a:hueOff val="-353989"/>
              <a:satOff val="3604"/>
              <a:lumOff val="2162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B1CC90CB-DDC8-4856-9705-0E072F436745}">
      <dsp:nvSpPr>
        <dsp:cNvPr id="0" name=""/>
        <dsp:cNvSpPr/>
      </dsp:nvSpPr>
      <dsp:spPr>
        <a:xfrm>
          <a:off x="383295" y="2525168"/>
          <a:ext cx="4373049" cy="656182"/>
        </a:xfrm>
        <a:prstGeom prst="rect">
          <a:avLst/>
        </a:prstGeom>
        <a:solidFill>
          <a:schemeClr val="accent3">
            <a:shade val="80000"/>
            <a:hueOff val="-530984"/>
            <a:satOff val="5406"/>
            <a:lumOff val="3244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1738" tIns="45720" rIns="45720" bIns="45720" numCol="1" spcCol="1270" anchor="t" anchorCtr="0">
          <a:noAutofit/>
        </a:bodyPr>
        <a:lstStyle/>
        <a:p>
          <a:pPr lvl="0" algn="l" defTabSz="800100">
            <a:lnSpc>
              <a:spcPct val="90000"/>
            </a:lnSpc>
            <a:spcBef>
              <a:spcPct val="0"/>
            </a:spcBef>
            <a:spcAft>
              <a:spcPct val="35000"/>
            </a:spcAft>
          </a:pPr>
          <a:r>
            <a:rPr lang="en-US" sz="1800" kern="1200" smtClean="0">
              <a:solidFill>
                <a:schemeClr val="tx1">
                  <a:lumMod val="95000"/>
                  <a:lumOff val="5000"/>
                </a:schemeClr>
              </a:solidFill>
            </a:rPr>
            <a:t>Step 4</a:t>
          </a:r>
          <a:endParaRPr lang="en-US" sz="1800" kern="1200" dirty="0">
            <a:solidFill>
              <a:schemeClr val="tx1">
                <a:lumMod val="95000"/>
                <a:lumOff val="5000"/>
              </a:schemeClr>
            </a:solidFill>
          </a:endParaRPr>
        </a:p>
        <a:p>
          <a:pPr marL="171450" lvl="1" indent="-171450" algn="l" defTabSz="711200">
            <a:lnSpc>
              <a:spcPct val="90000"/>
            </a:lnSpc>
            <a:spcBef>
              <a:spcPct val="0"/>
            </a:spcBef>
            <a:spcAft>
              <a:spcPct val="15000"/>
            </a:spcAft>
            <a:buChar char="••"/>
          </a:pPr>
          <a:r>
            <a:rPr lang="en-US" sz="1600" kern="1200" smtClean="0">
              <a:solidFill>
                <a:schemeClr val="tx1">
                  <a:lumMod val="95000"/>
                  <a:lumOff val="5000"/>
                </a:schemeClr>
              </a:solidFill>
            </a:rPr>
            <a:t>Supporting Text Here</a:t>
          </a:r>
          <a:endParaRPr lang="en-US" sz="1600" kern="1200" dirty="0">
            <a:solidFill>
              <a:schemeClr val="tx1">
                <a:lumMod val="95000"/>
                <a:lumOff val="5000"/>
              </a:schemeClr>
            </a:solidFill>
          </a:endParaRPr>
        </a:p>
      </dsp:txBody>
      <dsp:txXfrm>
        <a:off x="383295" y="2525168"/>
        <a:ext cx="4373049" cy="656182"/>
      </dsp:txXfrm>
    </dsp:sp>
    <dsp:sp modelId="{4CF335A8-19F1-4CA2-9B52-62B809A0D898}">
      <dsp:nvSpPr>
        <dsp:cNvPr id="0" name=""/>
        <dsp:cNvSpPr/>
      </dsp:nvSpPr>
      <dsp:spPr>
        <a:xfrm>
          <a:off x="59092" y="2529056"/>
          <a:ext cx="648406" cy="648406"/>
        </a:xfrm>
        <a:prstGeom prst="ellipse">
          <a:avLst/>
        </a:prstGeom>
        <a:solidFill>
          <a:schemeClr val="accent3">
            <a:lumMod val="40000"/>
            <a:lumOff val="60000"/>
          </a:schemeClr>
        </a:solidFill>
        <a:ln w="9525" cap="flat" cmpd="sng" algn="ctr">
          <a:solidFill>
            <a:schemeClr val="accent3">
              <a:shade val="80000"/>
              <a:hueOff val="-530984"/>
              <a:satOff val="5406"/>
              <a:lumOff val="32441"/>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1A1FB1-A8A9-4AED-B24F-B726C77305B3}" type="datetimeFigureOut">
              <a:rPr lang="en-US" smtClean="0"/>
              <a:pPr/>
              <a:t>1/13/2012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299B01-4D3F-4586-88D4-98CACE9D4491}" type="slidenum">
              <a:rPr lang="en-US" smtClean="0"/>
              <a:pPr/>
              <a:t>‹#›</a:t>
            </a:fld>
            <a:endParaRPr lang="en-US"/>
          </a:p>
        </p:txBody>
      </p:sp>
    </p:spTree>
    <p:extLst>
      <p:ext uri="{BB962C8B-B14F-4D97-AF65-F5344CB8AC3E}">
        <p14:creationId xmlns:p14="http://schemas.microsoft.com/office/powerpoint/2010/main" val="4198331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8FEBE-006D-4E3E-A91E-4E498D1AFCB0}" type="datetimeFigureOut">
              <a:rPr lang="en-US" smtClean="0"/>
              <a:pPr/>
              <a:t>1/13/2012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2642F-FDAD-4697-9B6F-4650C9BB887E}" type="slidenum">
              <a:rPr lang="en-US" smtClean="0"/>
              <a:pPr/>
              <a:t>‹#›</a:t>
            </a:fld>
            <a:endParaRPr lang="en-US"/>
          </a:p>
        </p:txBody>
      </p:sp>
    </p:spTree>
    <p:extLst>
      <p:ext uri="{BB962C8B-B14F-4D97-AF65-F5344CB8AC3E}">
        <p14:creationId xmlns:p14="http://schemas.microsoft.com/office/powerpoint/2010/main" val="369211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2642F-FDAD-4697-9B6F-4650C9BB887E}" type="slidenum">
              <a:rPr lang="en-US" smtClean="0"/>
              <a:pPr/>
              <a:t>15</a:t>
            </a:fld>
            <a:endParaRPr lang="en-US"/>
          </a:p>
        </p:txBody>
      </p:sp>
    </p:spTree>
    <p:extLst>
      <p:ext uri="{BB962C8B-B14F-4D97-AF65-F5344CB8AC3E}">
        <p14:creationId xmlns:p14="http://schemas.microsoft.com/office/powerpoint/2010/main" val="1831310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sunset_ocean_title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cstate="print"/>
          <a:stretch/>
        </p:blipFill>
        <p:spPr>
          <a:xfrm>
            <a:off x="0" y="-1543050"/>
            <a:ext cx="9144000" cy="6857999"/>
          </a:xfrm>
          <a:prstGeom prst="rect">
            <a:avLst/>
          </a:prstGeom>
        </p:spPr>
      </p:pic>
      <p:sp>
        <p:nvSpPr>
          <p:cNvPr id="7" name="Rectangle 6"/>
          <p:cNvSpPr/>
          <p:nvPr userDrawn="1"/>
        </p:nvSpPr>
        <p:spPr>
          <a:xfrm>
            <a:off x="0" y="0"/>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4869657"/>
            <a:ext cx="2133600" cy="273844"/>
          </a:xfrm>
        </p:spPr>
        <p:txBody>
          <a:bodyPr/>
          <a:lstStyle/>
          <a:p>
            <a:fld id="{2009620A-868C-4F51-95DA-72EFCEFE53EC}" type="datetime1">
              <a:rPr lang="en-US" smtClean="0"/>
              <a:pPr/>
              <a:t>1/13/2012</a:t>
            </a:fld>
            <a:endParaRPr lang="en-US"/>
          </a:p>
        </p:txBody>
      </p:sp>
      <p:sp>
        <p:nvSpPr>
          <p:cNvPr id="5" name="Footer Placeholder 4"/>
          <p:cNvSpPr>
            <a:spLocks noGrp="1"/>
          </p:cNvSpPr>
          <p:nvPr>
            <p:ph type="ftr" sz="quarter" idx="11"/>
          </p:nvPr>
        </p:nvSpPr>
        <p:spPr>
          <a:xfrm>
            <a:off x="3124200" y="4869657"/>
            <a:ext cx="2895600" cy="273844"/>
          </a:xfrm>
        </p:spPr>
        <p:txBody>
          <a:bodyPr/>
          <a:lstStyle/>
          <a:p>
            <a:endParaRPr lang="en-US"/>
          </a:p>
        </p:txBody>
      </p:sp>
      <p:sp>
        <p:nvSpPr>
          <p:cNvPr id="6" name="Slide Number Placeholder 5"/>
          <p:cNvSpPr>
            <a:spLocks noGrp="1"/>
          </p:cNvSpPr>
          <p:nvPr>
            <p:ph type="sldNum" sz="quarter" idx="12"/>
          </p:nvPr>
        </p:nvSpPr>
        <p:spPr>
          <a:xfrm>
            <a:off x="6553200" y="4869657"/>
            <a:ext cx="2133600" cy="273844"/>
          </a:xfrm>
        </p:spPr>
        <p:txBody>
          <a:bodyPr/>
          <a:lstStyle/>
          <a:p>
            <a:fld id="{944DE186-3112-4AB8-AF78-FDBC8ACE92CB}" type="slidenum">
              <a:rPr lang="en-US" smtClean="0"/>
              <a:pPr/>
              <a:t>‹#›</a:t>
            </a:fld>
            <a:endParaRPr lang="en-US"/>
          </a:p>
        </p:txBody>
      </p:sp>
      <p:sp>
        <p:nvSpPr>
          <p:cNvPr id="2" name="Title 1"/>
          <p:cNvSpPr>
            <a:spLocks noGrp="1"/>
          </p:cNvSpPr>
          <p:nvPr>
            <p:ph type="ctrTitle" hasCustomPrompt="1"/>
          </p:nvPr>
        </p:nvSpPr>
        <p:spPr>
          <a:xfrm>
            <a:off x="228600" y="3314700"/>
            <a:ext cx="7772400" cy="1102519"/>
          </a:xfrm>
        </p:spPr>
        <p:txBody>
          <a:bodyPr anchor="b"/>
          <a:lstStyle>
            <a:lvl1pPr algn="l">
              <a:defRPr sz="3600" baseline="0">
                <a:ln>
                  <a:solidFill>
                    <a:schemeClr val="accent3">
                      <a:lumMod val="75000"/>
                    </a:schemeClr>
                  </a:solidFill>
                </a:ln>
                <a:solidFill>
                  <a:schemeClr val="bg1">
                    <a:lumMod val="95000"/>
                  </a:schemeClr>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228600" y="4400550"/>
            <a:ext cx="6400800" cy="5715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28575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2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2800" y="3371850"/>
            <a:ext cx="5486400" cy="425054"/>
          </a:xfrm>
        </p:spPr>
        <p:txBody>
          <a:bodyPr anchor="b"/>
          <a:lstStyle>
            <a:lvl1pPr algn="l">
              <a:defRPr sz="2000" b="1">
                <a:ln w="3175">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352800" y="3429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352800" y="3796903"/>
            <a:ext cx="5486400" cy="603647"/>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pPr/>
              <a:t>1/13/2012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42345263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657600" y="2651522"/>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3352800" y="1279922"/>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3505200" y="1965722"/>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3810000" y="3337322"/>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3276600" y="708422"/>
            <a:ext cx="5486400" cy="342900"/>
          </a:xfrm>
        </p:spPr>
        <p:txBody>
          <a:bodyPr>
            <a:normAutofit/>
          </a:bodyPr>
          <a:lstStyle>
            <a:lvl1pPr algn="l">
              <a:buFontTx/>
              <a:buNone/>
              <a:defRPr sz="2400" b="1">
                <a:ln>
                  <a:solidFill>
                    <a:schemeClr val="accent3">
                      <a:lumMod val="20000"/>
                      <a:lumOff val="80000"/>
                    </a:schemeClr>
                  </a:solidFill>
                </a:ln>
                <a:solidFill>
                  <a:schemeClr val="bg2">
                    <a:lumMod val="20000"/>
                    <a:lumOff val="80000"/>
                  </a:schemeClr>
                </a:solidFill>
              </a:defRPr>
            </a:lvl1pPr>
          </a:lstStyle>
          <a:p>
            <a:pPr lvl="0"/>
            <a:r>
              <a:rPr lang="en-US" dirty="0" smtClean="0"/>
              <a:t>Click to edit Master text styles</a:t>
            </a:r>
          </a:p>
        </p:txBody>
      </p:sp>
      <p:sp>
        <p:nvSpPr>
          <p:cNvPr id="11" name="Title 1"/>
          <p:cNvSpPr>
            <a:spLocks noGrp="1"/>
          </p:cNvSpPr>
          <p:nvPr>
            <p:ph type="title"/>
          </p:nvPr>
        </p:nvSpPr>
        <p:spPr>
          <a:xfrm>
            <a:off x="3048000" y="114300"/>
            <a:ext cx="6477000" cy="708422"/>
          </a:xfrm>
        </p:spPr>
        <p:txBody>
          <a:bodyPr/>
          <a:lstStyle>
            <a:lvl1pPr algn="l">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38904060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3352800" y="571500"/>
            <a:ext cx="4648200" cy="12573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000250"/>
            <a:ext cx="4648200" cy="12573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3314700"/>
            <a:ext cx="4648200" cy="120015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571500"/>
            <a:ext cx="1981200" cy="12573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1885950"/>
            <a:ext cx="1981200" cy="12573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3200400"/>
            <a:ext cx="1981200" cy="120015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3124200" y="-114300"/>
            <a:ext cx="6477000" cy="70842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71247737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lumMod val="95000"/>
                  </a:schemeClr>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bg1">
                    <a:lumMod val="95000"/>
                  </a:schemeClr>
                </a:solidFill>
              </a:defRPr>
            </a:lvl1p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914400" y="1310878"/>
            <a:ext cx="5105400" cy="177522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9" name="Content Placeholder 2"/>
          <p:cNvSpPr>
            <a:spLocks noGrp="1"/>
          </p:cNvSpPr>
          <p:nvPr>
            <p:ph sz="half" idx="14"/>
          </p:nvPr>
        </p:nvSpPr>
        <p:spPr>
          <a:xfrm>
            <a:off x="5638800" y="1085851"/>
            <a:ext cx="3124200" cy="1764506"/>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endParaRPr lang="en-US" dirty="0"/>
          </a:p>
        </p:txBody>
      </p:sp>
      <p:sp>
        <p:nvSpPr>
          <p:cNvPr id="13" name="Content Placeholder 3"/>
          <p:cNvSpPr>
            <a:spLocks noGrp="1"/>
          </p:cNvSpPr>
          <p:nvPr>
            <p:ph sz="half" idx="15"/>
          </p:nvPr>
        </p:nvSpPr>
        <p:spPr>
          <a:xfrm>
            <a:off x="914400" y="3257550"/>
            <a:ext cx="5105400" cy="177165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14" name="Content Placeholder 2"/>
          <p:cNvSpPr>
            <a:spLocks noGrp="1"/>
          </p:cNvSpPr>
          <p:nvPr>
            <p:ph sz="half" idx="16"/>
          </p:nvPr>
        </p:nvSpPr>
        <p:spPr>
          <a:xfrm>
            <a:off x="2286000" y="1092994"/>
            <a:ext cx="3124200" cy="1764506"/>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3200400" y="57150"/>
            <a:ext cx="6477000" cy="70842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181384941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1828800"/>
            <a:ext cx="3048000" cy="26289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6" name="Title 1"/>
          <p:cNvSpPr>
            <a:spLocks noGrp="1"/>
          </p:cNvSpPr>
          <p:nvPr>
            <p:ph type="title"/>
          </p:nvPr>
        </p:nvSpPr>
        <p:spPr>
          <a:xfrm>
            <a:off x="3048000" y="228600"/>
            <a:ext cx="6477000" cy="70842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20920500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1280" b="6402"/>
          <a:stretch/>
        </p:blipFill>
        <p:spPr>
          <a:xfrm>
            <a:off x="1" y="1"/>
            <a:ext cx="9143999" cy="5143500"/>
          </a:xfrm>
          <a:prstGeom prst="rect">
            <a:avLst/>
          </a:prstGeom>
        </p:spPr>
      </p:pic>
      <p:sp>
        <p:nvSpPr>
          <p:cNvPr id="4" name="Date Placeholder 3"/>
          <p:cNvSpPr>
            <a:spLocks noGrp="1"/>
          </p:cNvSpPr>
          <p:nvPr>
            <p:ph type="dt" sz="half" idx="10"/>
          </p:nvPr>
        </p:nvSpPr>
        <p:spPr>
          <a:xfrm>
            <a:off x="457200" y="4869657"/>
            <a:ext cx="2133600" cy="273844"/>
          </a:xfrm>
        </p:spPr>
        <p:txBody>
          <a:bodyPr/>
          <a:lstStyle/>
          <a:p>
            <a:fld id="{2009620A-868C-4F51-95DA-72EFCEFE53EC}" type="datetime1">
              <a:rPr lang="en-US" smtClean="0"/>
              <a:pPr/>
              <a:t>1/13/2012</a:t>
            </a:fld>
            <a:endParaRPr lang="en-US"/>
          </a:p>
        </p:txBody>
      </p:sp>
      <p:sp>
        <p:nvSpPr>
          <p:cNvPr id="5" name="Footer Placeholder 4"/>
          <p:cNvSpPr>
            <a:spLocks noGrp="1"/>
          </p:cNvSpPr>
          <p:nvPr>
            <p:ph type="ftr" sz="quarter" idx="11"/>
          </p:nvPr>
        </p:nvSpPr>
        <p:spPr>
          <a:xfrm>
            <a:off x="3124200" y="4869657"/>
            <a:ext cx="2895600" cy="273844"/>
          </a:xfrm>
        </p:spPr>
        <p:txBody>
          <a:bodyPr/>
          <a:lstStyle/>
          <a:p>
            <a:endParaRPr lang="en-US"/>
          </a:p>
        </p:txBody>
      </p:sp>
      <p:sp>
        <p:nvSpPr>
          <p:cNvPr id="6" name="Slide Number Placeholder 5"/>
          <p:cNvSpPr>
            <a:spLocks noGrp="1"/>
          </p:cNvSpPr>
          <p:nvPr>
            <p:ph type="sldNum" sz="quarter" idx="12"/>
          </p:nvPr>
        </p:nvSpPr>
        <p:spPr>
          <a:xfrm>
            <a:off x="6553200" y="4869657"/>
            <a:ext cx="2133600" cy="273844"/>
          </a:xfrm>
        </p:spPr>
        <p:txBody>
          <a:bodyPr/>
          <a:lstStyle/>
          <a:p>
            <a:fld id="{944DE186-3112-4AB8-AF78-FDBC8ACE92CB}" type="slidenum">
              <a:rPr lang="en-US" smtClean="0"/>
              <a:pPr/>
              <a:t>‹#›</a:t>
            </a:fld>
            <a:endParaRPr lang="en-US"/>
          </a:p>
        </p:txBody>
      </p:sp>
      <p:sp>
        <p:nvSpPr>
          <p:cNvPr id="2" name="Title 1"/>
          <p:cNvSpPr>
            <a:spLocks noGrp="1"/>
          </p:cNvSpPr>
          <p:nvPr>
            <p:ph type="ctrTitle" hasCustomPrompt="1"/>
          </p:nvPr>
        </p:nvSpPr>
        <p:spPr>
          <a:xfrm>
            <a:off x="228600" y="3314700"/>
            <a:ext cx="7772400" cy="1102519"/>
          </a:xfrm>
        </p:spPr>
        <p:txBody>
          <a:bodyPr anchor="b"/>
          <a:lstStyle>
            <a:lvl1pPr algn="l">
              <a:defRPr sz="3600" baseline="0">
                <a:ln>
                  <a:solidFill>
                    <a:schemeClr val="accent3">
                      <a:lumMod val="75000"/>
                    </a:schemeClr>
                  </a:solidFill>
                </a:ln>
                <a:solidFill>
                  <a:schemeClr val="bg1">
                    <a:lumMod val="95000"/>
                  </a:schemeClr>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228600" y="4400550"/>
            <a:ext cx="6400800" cy="5715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28575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hidden="1"/>
          <p:cNvSpPr/>
          <p:nvPr userDrawn="1"/>
        </p:nvSpPr>
        <p:spPr>
          <a:xfrm>
            <a:off x="0" y="0"/>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67773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0" y="114300"/>
            <a:ext cx="5791200" cy="708422"/>
          </a:xfrm>
        </p:spPr>
        <p:txBody>
          <a:bodyPr/>
          <a:lstStyle>
            <a:lvl1pPr>
              <a:defRPr>
                <a:ln w="12700">
                  <a:solidFill>
                    <a:schemeClr val="accent3">
                      <a:lumMod val="75000"/>
                    </a:schemeClr>
                  </a:solidFill>
                </a:ln>
                <a:solidFill>
                  <a:schemeClr val="bg2">
                    <a:lumMod val="60000"/>
                    <a:lumOff val="4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00400" y="822722"/>
            <a:ext cx="8534400" cy="3292078"/>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pPr/>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2894279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0801" y="325041"/>
            <a:ext cx="6284913" cy="1021556"/>
          </a:xfrm>
        </p:spPr>
        <p:txBody>
          <a:bodyPr anchor="t"/>
          <a:lstStyle>
            <a:lvl1pPr algn="r">
              <a:defRPr sz="4000" b="1" cap="all">
                <a:ln>
                  <a:solidFill>
                    <a:schemeClr val="accent3">
                      <a:lumMod val="75000"/>
                    </a:schemeClr>
                  </a:solidFill>
                </a:ln>
                <a:solidFill>
                  <a:schemeClr val="bg2">
                    <a:lumMod val="60000"/>
                    <a:lumOff val="4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590801" y="-800100"/>
            <a:ext cx="6284913" cy="1125140"/>
          </a:xfrm>
        </p:spPr>
        <p:txBody>
          <a:bodyPr anchor="b"/>
          <a:lstStyle>
            <a:lvl1pPr marL="0" indent="0" algn="r">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pPr/>
              <a:t>1/13/2012</a:t>
            </a:fld>
            <a:endParaRPr lang="en-US"/>
          </a:p>
        </p:txBody>
      </p:sp>
      <p:sp>
        <p:nvSpPr>
          <p:cNvPr id="5" name="Footer Placeholder 4"/>
          <p:cNvSpPr>
            <a:spLocks noGrp="1"/>
          </p:cNvSpPr>
          <p:nvPr>
            <p:ph type="ftr" sz="quarter" idx="11"/>
          </p:nvPr>
        </p:nvSpPr>
        <p:spPr>
          <a:xfrm>
            <a:off x="3124200" y="4800600"/>
            <a:ext cx="2895600" cy="273844"/>
          </a:xfrm>
        </p:spPr>
        <p:txBody>
          <a:bodyPr/>
          <a:lstStyle/>
          <a:p>
            <a:endParaRPr lang="en-US" dirty="0"/>
          </a:p>
        </p:txBody>
      </p:sp>
      <p:sp>
        <p:nvSpPr>
          <p:cNvPr id="6" name="Slide Number Placeholder 5"/>
          <p:cNvSpPr>
            <a:spLocks noGrp="1"/>
          </p:cNvSpPr>
          <p:nvPr>
            <p:ph type="sldNum" sz="quarter" idx="12"/>
          </p:nvPr>
        </p:nvSpPr>
        <p:spPr>
          <a:xfrm>
            <a:off x="6553200" y="4800600"/>
            <a:ext cx="2133600" cy="273844"/>
          </a:xfrm>
        </p:spPr>
        <p:txBody>
          <a:bodyPr/>
          <a:lstStyle/>
          <a:p>
            <a:fld id="{944DE186-3112-4AB8-AF78-FDBC8ACE92CB}" type="slidenum">
              <a:rPr lang="en-US" smtClean="0"/>
              <a:pPr/>
              <a:t>‹#›</a:t>
            </a:fld>
            <a:endParaRPr lang="en-US" dirty="0"/>
          </a:p>
        </p:txBody>
      </p:sp>
    </p:spTree>
    <p:extLst>
      <p:ext uri="{BB962C8B-B14F-4D97-AF65-F5344CB8AC3E}">
        <p14:creationId xmlns:p14="http://schemas.microsoft.com/office/powerpoint/2010/main" val="334199285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sp>
        <p:nvSpPr>
          <p:cNvPr id="11" name="Rectangle 10"/>
          <p:cNvSpPr/>
          <p:nvPr userDrawn="1"/>
        </p:nvSpPr>
        <p:spPr>
          <a:xfrm>
            <a:off x="-81023" y="1371600"/>
            <a:ext cx="9294471" cy="3807936"/>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7150" h="4848648">
                <a:moveTo>
                  <a:pt x="0" y="0"/>
                </a:moveTo>
                <a:cubicBezTo>
                  <a:pt x="447759" y="74851"/>
                  <a:pt x="893590" y="260174"/>
                  <a:pt x="2419519" y="302102"/>
                </a:cubicBezTo>
                <a:cubicBezTo>
                  <a:pt x="3945448" y="344030"/>
                  <a:pt x="8034827" y="24319"/>
                  <a:pt x="9155574" y="251570"/>
                </a:cubicBezTo>
                <a:cubicBezTo>
                  <a:pt x="9159433" y="1783929"/>
                  <a:pt x="9163291" y="3316289"/>
                  <a:pt x="9167150" y="4848648"/>
                </a:cubicBezTo>
                <a:lnTo>
                  <a:pt x="11575" y="4825499"/>
                </a:lnTo>
                <a:cubicBezTo>
                  <a:pt x="7717" y="3216999"/>
                  <a:pt x="3858" y="1608500"/>
                  <a:pt x="0" y="0"/>
                </a:cubicBezTo>
                <a:close/>
              </a:path>
            </a:pathLst>
          </a:custGeom>
          <a:gradFill flip="none" rotWithShape="1">
            <a:gsLst>
              <a:gs pos="47101">
                <a:srgbClr val="090909"/>
              </a:gs>
              <a:gs pos="0">
                <a:schemeClr val="tx1">
                  <a:lumMod val="95000"/>
                  <a:lumOff val="5000"/>
                  <a:alpha val="70000"/>
                </a:schemeClr>
              </a:gs>
              <a:gs pos="23000">
                <a:schemeClr val="tx1">
                  <a:lumMod val="95000"/>
                  <a:lumOff val="5000"/>
                </a:schemeClr>
              </a:gs>
              <a:gs pos="19000">
                <a:schemeClr val="tx1">
                  <a:lumMod val="95000"/>
                  <a:lumOff val="5000"/>
                  <a:alpha val="98000"/>
                </a:schemeClr>
              </a:gs>
              <a:gs pos="100000">
                <a:schemeClr val="tx1">
                  <a:lumMod val="100000"/>
                </a:schemeClr>
              </a:gs>
            </a:gsLst>
            <a:lin ang="5400000" scaled="0"/>
            <a:tileRect/>
          </a:gradFill>
          <a:ln w="9525">
            <a:solidFill>
              <a:schemeClr val="accent3">
                <a:lumMod val="60000"/>
                <a:lumOff val="40000"/>
              </a:schemeClr>
            </a:solidFill>
          </a:ln>
          <a:scene3d>
            <a:camera prst="orthographicFront"/>
            <a:lightRig rig="threePt" dir="t"/>
          </a:scene3d>
          <a:sp3d extrusionH="120650">
            <a:bevelT/>
            <a:extrusionClr>
              <a:schemeClr val="accent1">
                <a:lumMod val="75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00800" y="1885950"/>
            <a:ext cx="2438400" cy="744125"/>
          </a:xfrm>
          <a:ln>
            <a:noFill/>
          </a:ln>
        </p:spPr>
        <p:txBody>
          <a:bodyPr anchor="b"/>
          <a:lstStyle>
            <a:lvl1pPr algn="l">
              <a:defRPr sz="2000" b="1">
                <a:ln w="3175">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1" y="285750"/>
            <a:ext cx="3990109"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2653903"/>
            <a:ext cx="2438400" cy="2489597"/>
          </a:xfrm>
        </p:spPr>
        <p:txBody>
          <a:bodyPr/>
          <a:lstStyle>
            <a:lvl1pPr marL="0" indent="0">
              <a:buNone/>
              <a:defRPr sz="1400">
                <a:ln>
                  <a:solidFill>
                    <a:schemeClr val="bg1">
                      <a:lumMod val="95000"/>
                    </a:schemeClr>
                  </a:solidFill>
                </a:ln>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pPr/>
              <a:t>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54760969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8" name="Rectangle 10"/>
          <p:cNvSpPr/>
          <p:nvPr userDrawn="1"/>
        </p:nvSpPr>
        <p:spPr>
          <a:xfrm rot="16200000">
            <a:off x="3423213" y="-758142"/>
            <a:ext cx="5269374" cy="6629400"/>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 name="connsiteX0" fmla="*/ 3630 w 9170780"/>
              <a:gd name="connsiteY0" fmla="*/ 0 h 4852739"/>
              <a:gd name="connsiteX1" fmla="*/ 2423149 w 9170780"/>
              <a:gd name="connsiteY1" fmla="*/ 302102 h 4852739"/>
              <a:gd name="connsiteX2" fmla="*/ 9159204 w 9170780"/>
              <a:gd name="connsiteY2" fmla="*/ 251570 h 4852739"/>
              <a:gd name="connsiteX3" fmla="*/ 9170780 w 9170780"/>
              <a:gd name="connsiteY3" fmla="*/ 4848648 h 4852739"/>
              <a:gd name="connsiteX4" fmla="*/ 867 w 9170780"/>
              <a:gd name="connsiteY4" fmla="*/ 4852739 h 4852739"/>
              <a:gd name="connsiteX5" fmla="*/ 3630 w 9170780"/>
              <a:gd name="connsiteY5" fmla="*/ 0 h 48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0780" h="4852739">
                <a:moveTo>
                  <a:pt x="3630" y="0"/>
                </a:moveTo>
                <a:cubicBezTo>
                  <a:pt x="451389" y="74851"/>
                  <a:pt x="897220" y="260174"/>
                  <a:pt x="2423149" y="302102"/>
                </a:cubicBezTo>
                <a:cubicBezTo>
                  <a:pt x="3949078" y="344030"/>
                  <a:pt x="8038457" y="24319"/>
                  <a:pt x="9159204" y="251570"/>
                </a:cubicBezTo>
                <a:cubicBezTo>
                  <a:pt x="9163063" y="1783929"/>
                  <a:pt x="9166921" y="3316289"/>
                  <a:pt x="9170780" y="4848648"/>
                </a:cubicBezTo>
                <a:lnTo>
                  <a:pt x="867" y="4852739"/>
                </a:lnTo>
                <a:cubicBezTo>
                  <a:pt x="-2991" y="3244239"/>
                  <a:pt x="7488" y="1608500"/>
                  <a:pt x="3630" y="0"/>
                </a:cubicBezTo>
                <a:close/>
              </a:path>
            </a:pathLst>
          </a:custGeom>
          <a:gradFill flip="none" rotWithShape="1">
            <a:gsLst>
              <a:gs pos="0">
                <a:schemeClr val="bg1">
                  <a:lumMod val="75000"/>
                  <a:alpha val="90000"/>
                </a:schemeClr>
              </a:gs>
              <a:gs pos="32000">
                <a:schemeClr val="bg1"/>
              </a:gs>
              <a:gs pos="18000">
                <a:schemeClr val="bg1"/>
              </a:gs>
              <a:gs pos="100000">
                <a:schemeClr val="bg1"/>
              </a:gs>
            </a:gsLst>
            <a:lin ang="5400000" scaled="0"/>
            <a:tileRect/>
          </a:gradFill>
          <a:ln>
            <a:noFill/>
          </a:ln>
          <a:scene3d>
            <a:camera prst="orthographicFront"/>
            <a:lightRig rig="threePt" dir="t"/>
          </a:scene3d>
          <a:sp3d extrusionH="120650">
            <a:bevelT/>
            <a:extrusionClr>
              <a:schemeClr val="accent1">
                <a:lumMod val="75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00400" y="0"/>
            <a:ext cx="6477000" cy="708422"/>
          </a:xfrm>
          <a:noFill/>
        </p:spPr>
        <p:txBody>
          <a:bodyPr vert="horz" lIns="91440" tIns="45720" rIns="91440" bIns="45720" rtlCol="0" anchor="ctr">
            <a:normAutofit/>
          </a:bodyPr>
          <a:lstStyle>
            <a:lvl1pPr>
              <a:defRPr lang="en-US">
                <a:ln>
                  <a:solidFill>
                    <a:schemeClr val="tx1">
                      <a:lumMod val="95000"/>
                      <a:lumOff val="5000"/>
                    </a:schemeClr>
                  </a:solidFill>
                </a:ln>
                <a:solidFill>
                  <a:schemeClr val="accent3">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918233"/>
            <a:ext cx="3048000" cy="3565922"/>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918233"/>
            <a:ext cx="3048000" cy="3565922"/>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pPr/>
              <a:t>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360242280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2" name="sunset_ocean_title2.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cstate="print"/>
          <a:srcRect t="20433" b="14664"/>
          <a:stretch/>
        </p:blipFill>
        <p:spPr>
          <a:xfrm>
            <a:off x="0" y="0"/>
            <a:ext cx="9144000" cy="5143500"/>
          </a:xfrm>
          <a:prstGeom prst="rect">
            <a:avLst/>
          </a:prstGeom>
        </p:spPr>
      </p:pic>
      <p:sp>
        <p:nvSpPr>
          <p:cNvPr id="10" name="Rectangle 9"/>
          <p:cNvSpPr/>
          <p:nvPr userDrawn="1"/>
        </p:nvSpPr>
        <p:spPr>
          <a:xfrm>
            <a:off x="0" y="0"/>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5200" y="114300"/>
            <a:ext cx="5638800" cy="708422"/>
          </a:xfrm>
        </p:spPr>
        <p:txBody>
          <a:bodyPr/>
          <a:lstStyle>
            <a:lvl1pPr>
              <a:defRPr>
                <a:ln w="12700">
                  <a:solidFill>
                    <a:schemeClr val="accent3">
                      <a:lumMod val="75000"/>
                    </a:schemeClr>
                  </a:solidFill>
                </a:ln>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81400" y="857250"/>
            <a:ext cx="5562600" cy="3292078"/>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pPr/>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5814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00400" y="514350"/>
            <a:ext cx="4953000" cy="479822"/>
          </a:xfrm>
        </p:spPr>
        <p:txBody>
          <a:bodyPr anchor="b"/>
          <a:lstStyle>
            <a:lvl1pPr marL="0" indent="0">
              <a:buNone/>
              <a:defRPr sz="2400" b="1">
                <a:ln w="3175">
                  <a:solidFill>
                    <a:schemeClr val="accent3">
                      <a:lumMod val="20000"/>
                      <a:lumOff val="8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3124200" y="114300"/>
            <a:ext cx="6477000" cy="708422"/>
          </a:xfrm>
        </p:spPr>
        <p:txBody>
          <a:bodyPr/>
          <a:lstStyle>
            <a:lvl1pPr algn="l">
              <a:defRPr>
                <a:ln>
                  <a:solidFill>
                    <a:schemeClr val="accent3">
                      <a:lumMod val="75000"/>
                    </a:schemeClr>
                  </a:solidFill>
                </a:ln>
                <a:solidFill>
                  <a:schemeClr val="bg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1314450"/>
            <a:ext cx="6705600" cy="2963466"/>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286000" y="2663428"/>
            <a:ext cx="3200400" cy="479822"/>
          </a:xfrm>
        </p:spPr>
        <p:txBody>
          <a:bodyPr anchor="b"/>
          <a:lstStyle>
            <a:lvl1pPr marL="0" indent="0">
              <a:buNone/>
              <a:defRPr sz="2400" b="1">
                <a:ln w="3175">
                  <a:solidFill>
                    <a:schemeClr val="accent3">
                      <a:lumMod val="40000"/>
                      <a:lumOff val="6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2438400" y="3323034"/>
            <a:ext cx="6705600" cy="2963466"/>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pPr/>
              <a:t>1/13/2012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408406770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114300"/>
            <a:ext cx="6477000" cy="70842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pPr/>
              <a:t>1/13/2012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340942839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pPr/>
              <a:t>1/13/2012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365205032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2800" y="3371850"/>
            <a:ext cx="5486400" cy="425054"/>
          </a:xfrm>
        </p:spPr>
        <p:txBody>
          <a:bodyPr anchor="b"/>
          <a:lstStyle>
            <a:lvl1pPr algn="l">
              <a:defRPr sz="2000" b="1">
                <a:ln w="3175">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352800" y="3429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352800" y="3796903"/>
            <a:ext cx="5486400" cy="603647"/>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pPr/>
              <a:t>1/13/2012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69928127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657600" y="2651522"/>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3352800" y="1279922"/>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3505200" y="1965722"/>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3810000" y="3337322"/>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3276600" y="708422"/>
            <a:ext cx="5486400" cy="342900"/>
          </a:xfrm>
        </p:spPr>
        <p:txBody>
          <a:bodyPr>
            <a:normAutofit/>
          </a:bodyPr>
          <a:lstStyle>
            <a:lvl1pPr algn="l">
              <a:buFontTx/>
              <a:buNone/>
              <a:defRPr sz="2400" b="1">
                <a:ln>
                  <a:solidFill>
                    <a:schemeClr val="accent3">
                      <a:lumMod val="20000"/>
                      <a:lumOff val="80000"/>
                    </a:schemeClr>
                  </a:solidFill>
                </a:ln>
                <a:solidFill>
                  <a:schemeClr val="bg2">
                    <a:lumMod val="20000"/>
                    <a:lumOff val="80000"/>
                  </a:schemeClr>
                </a:solidFill>
              </a:defRPr>
            </a:lvl1pPr>
          </a:lstStyle>
          <a:p>
            <a:pPr lvl="0"/>
            <a:r>
              <a:rPr lang="en-US" dirty="0" smtClean="0"/>
              <a:t>Click to edit Master text styles</a:t>
            </a:r>
          </a:p>
        </p:txBody>
      </p:sp>
      <p:sp>
        <p:nvSpPr>
          <p:cNvPr id="11" name="Title 1"/>
          <p:cNvSpPr>
            <a:spLocks noGrp="1"/>
          </p:cNvSpPr>
          <p:nvPr>
            <p:ph type="title"/>
          </p:nvPr>
        </p:nvSpPr>
        <p:spPr>
          <a:xfrm>
            <a:off x="3048000" y="114300"/>
            <a:ext cx="6477000" cy="708422"/>
          </a:xfrm>
        </p:spPr>
        <p:txBody>
          <a:bodyPr/>
          <a:lstStyle>
            <a:lvl1pPr algn="l">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10909823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3352800" y="571500"/>
            <a:ext cx="4648200" cy="12573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000250"/>
            <a:ext cx="4648200" cy="12573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3314700"/>
            <a:ext cx="4648200" cy="120015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571500"/>
            <a:ext cx="1981200" cy="12573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1885950"/>
            <a:ext cx="1981200" cy="12573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3200400"/>
            <a:ext cx="1981200" cy="120015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3124200" y="-114300"/>
            <a:ext cx="6477000" cy="70842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62174243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lumMod val="95000"/>
                  </a:schemeClr>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bg1">
                    <a:lumMod val="95000"/>
                  </a:schemeClr>
                </a:solidFill>
              </a:defRPr>
            </a:lvl1p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914400" y="1310878"/>
            <a:ext cx="5105400" cy="177522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9" name="Content Placeholder 2"/>
          <p:cNvSpPr>
            <a:spLocks noGrp="1"/>
          </p:cNvSpPr>
          <p:nvPr>
            <p:ph sz="half" idx="14"/>
          </p:nvPr>
        </p:nvSpPr>
        <p:spPr>
          <a:xfrm>
            <a:off x="5638800" y="1085851"/>
            <a:ext cx="3124200" cy="1764506"/>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endParaRPr lang="en-US" dirty="0"/>
          </a:p>
        </p:txBody>
      </p:sp>
      <p:sp>
        <p:nvSpPr>
          <p:cNvPr id="13" name="Content Placeholder 3"/>
          <p:cNvSpPr>
            <a:spLocks noGrp="1"/>
          </p:cNvSpPr>
          <p:nvPr>
            <p:ph sz="half" idx="15"/>
          </p:nvPr>
        </p:nvSpPr>
        <p:spPr>
          <a:xfrm>
            <a:off x="914400" y="3257550"/>
            <a:ext cx="5105400" cy="177165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14" name="Content Placeholder 2"/>
          <p:cNvSpPr>
            <a:spLocks noGrp="1"/>
          </p:cNvSpPr>
          <p:nvPr>
            <p:ph sz="half" idx="16"/>
          </p:nvPr>
        </p:nvSpPr>
        <p:spPr>
          <a:xfrm>
            <a:off x="2286000" y="1092994"/>
            <a:ext cx="3124200" cy="1764506"/>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3200400" y="57150"/>
            <a:ext cx="6477000" cy="70842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202945370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1828800"/>
            <a:ext cx="3048000" cy="26289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6" name="Title 1"/>
          <p:cNvSpPr>
            <a:spLocks noGrp="1"/>
          </p:cNvSpPr>
          <p:nvPr>
            <p:ph type="title"/>
          </p:nvPr>
        </p:nvSpPr>
        <p:spPr>
          <a:xfrm>
            <a:off x="3048000" y="228600"/>
            <a:ext cx="6477000" cy="70842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282370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00400" y="114300"/>
            <a:ext cx="5791200" cy="708422"/>
          </a:xfrm>
        </p:spPr>
        <p:txBody>
          <a:bodyPr/>
          <a:lstStyle>
            <a:lvl1pPr>
              <a:defRPr>
                <a:ln w="12700">
                  <a:solidFill>
                    <a:schemeClr val="accent3">
                      <a:lumMod val="75000"/>
                    </a:schemeClr>
                  </a:solidFill>
                </a:ln>
                <a:solidFill>
                  <a:schemeClr val="bg2">
                    <a:lumMod val="60000"/>
                    <a:lumOff val="4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200400" y="822722"/>
            <a:ext cx="8534400" cy="3292078"/>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pPr/>
              <a:t>1/13/2012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34029198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0801" y="325041"/>
            <a:ext cx="6284913" cy="1021556"/>
          </a:xfrm>
        </p:spPr>
        <p:txBody>
          <a:bodyPr anchor="t"/>
          <a:lstStyle>
            <a:lvl1pPr algn="r">
              <a:defRPr sz="4000" b="1" cap="all">
                <a:ln>
                  <a:solidFill>
                    <a:schemeClr val="accent3">
                      <a:lumMod val="75000"/>
                    </a:schemeClr>
                  </a:solidFill>
                </a:ln>
                <a:solidFill>
                  <a:schemeClr val="bg2">
                    <a:lumMod val="60000"/>
                    <a:lumOff val="4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590801" y="-800100"/>
            <a:ext cx="6284913" cy="1125140"/>
          </a:xfrm>
        </p:spPr>
        <p:txBody>
          <a:bodyPr anchor="b"/>
          <a:lstStyle>
            <a:lvl1pPr marL="0" indent="0" algn="r">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pPr/>
              <a:t>1/13/2012</a:t>
            </a:fld>
            <a:endParaRPr lang="en-US"/>
          </a:p>
        </p:txBody>
      </p:sp>
      <p:sp>
        <p:nvSpPr>
          <p:cNvPr id="5" name="Footer Placeholder 4"/>
          <p:cNvSpPr>
            <a:spLocks noGrp="1"/>
          </p:cNvSpPr>
          <p:nvPr>
            <p:ph type="ftr" sz="quarter" idx="11"/>
          </p:nvPr>
        </p:nvSpPr>
        <p:spPr>
          <a:xfrm>
            <a:off x="3124200" y="4800600"/>
            <a:ext cx="2895600" cy="273844"/>
          </a:xfrm>
        </p:spPr>
        <p:txBody>
          <a:bodyPr/>
          <a:lstStyle/>
          <a:p>
            <a:endParaRPr lang="en-US" dirty="0"/>
          </a:p>
        </p:txBody>
      </p:sp>
      <p:sp>
        <p:nvSpPr>
          <p:cNvPr id="6" name="Slide Number Placeholder 5"/>
          <p:cNvSpPr>
            <a:spLocks noGrp="1"/>
          </p:cNvSpPr>
          <p:nvPr>
            <p:ph type="sldNum" sz="quarter" idx="12"/>
          </p:nvPr>
        </p:nvSpPr>
        <p:spPr>
          <a:xfrm>
            <a:off x="6553200" y="4800600"/>
            <a:ext cx="2133600" cy="273844"/>
          </a:xfrm>
        </p:spPr>
        <p:txBody>
          <a:bodyPr/>
          <a:lstStyle/>
          <a:p>
            <a:fld id="{944DE186-3112-4AB8-AF78-FDBC8ACE92CB}" type="slidenum">
              <a:rPr lang="en-US" smtClean="0"/>
              <a:pPr/>
              <a:t>‹#›</a:t>
            </a:fld>
            <a:endParaRPr lang="en-US" dirty="0"/>
          </a:p>
        </p:txBody>
      </p:sp>
    </p:spTree>
    <p:extLst>
      <p:ext uri="{BB962C8B-B14F-4D97-AF65-F5344CB8AC3E}">
        <p14:creationId xmlns:p14="http://schemas.microsoft.com/office/powerpoint/2010/main" val="6107825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5250"/>
            <a:ext cx="9144000" cy="4290060"/>
          </a:xfrm>
          <a:prstGeom prst="rect">
            <a:avLst/>
          </a:prstGeom>
        </p:spPr>
      </p:pic>
      <p:sp>
        <p:nvSpPr>
          <p:cNvPr id="11" name="Rectangle 10"/>
          <p:cNvSpPr/>
          <p:nvPr userDrawn="1"/>
        </p:nvSpPr>
        <p:spPr>
          <a:xfrm>
            <a:off x="-81023" y="1371600"/>
            <a:ext cx="9294471" cy="3807936"/>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7150" h="4848648">
                <a:moveTo>
                  <a:pt x="0" y="0"/>
                </a:moveTo>
                <a:cubicBezTo>
                  <a:pt x="447759" y="74851"/>
                  <a:pt x="893590" y="260174"/>
                  <a:pt x="2419519" y="302102"/>
                </a:cubicBezTo>
                <a:cubicBezTo>
                  <a:pt x="3945448" y="344030"/>
                  <a:pt x="8034827" y="24319"/>
                  <a:pt x="9155574" y="251570"/>
                </a:cubicBezTo>
                <a:cubicBezTo>
                  <a:pt x="9159433" y="1783929"/>
                  <a:pt x="9163291" y="3316289"/>
                  <a:pt x="9167150" y="4848648"/>
                </a:cubicBezTo>
                <a:lnTo>
                  <a:pt x="11575" y="4825499"/>
                </a:lnTo>
                <a:cubicBezTo>
                  <a:pt x="7717" y="3216999"/>
                  <a:pt x="3858" y="1608500"/>
                  <a:pt x="0" y="0"/>
                </a:cubicBezTo>
                <a:close/>
              </a:path>
            </a:pathLst>
          </a:custGeom>
          <a:gradFill flip="none" rotWithShape="1">
            <a:gsLst>
              <a:gs pos="47101">
                <a:srgbClr val="090909"/>
              </a:gs>
              <a:gs pos="0">
                <a:schemeClr val="tx1">
                  <a:lumMod val="95000"/>
                  <a:lumOff val="5000"/>
                  <a:alpha val="70000"/>
                </a:schemeClr>
              </a:gs>
              <a:gs pos="23000">
                <a:schemeClr val="tx1">
                  <a:lumMod val="95000"/>
                  <a:lumOff val="5000"/>
                </a:schemeClr>
              </a:gs>
              <a:gs pos="19000">
                <a:schemeClr val="tx1">
                  <a:lumMod val="95000"/>
                  <a:lumOff val="5000"/>
                  <a:alpha val="98000"/>
                </a:schemeClr>
              </a:gs>
              <a:gs pos="100000">
                <a:schemeClr val="tx1">
                  <a:lumMod val="100000"/>
                </a:schemeClr>
              </a:gs>
            </a:gsLst>
            <a:lin ang="5400000" scaled="0"/>
            <a:tileRect/>
          </a:gradFill>
          <a:ln w="9525">
            <a:solidFill>
              <a:schemeClr val="accent3">
                <a:lumMod val="60000"/>
                <a:lumOff val="40000"/>
              </a:schemeClr>
            </a:solidFill>
          </a:ln>
          <a:scene3d>
            <a:camera prst="orthographicFront"/>
            <a:lightRig rig="threePt" dir="t"/>
          </a:scene3d>
          <a:sp3d extrusionH="120650">
            <a:bevelT/>
            <a:extrusionClr>
              <a:schemeClr val="accent1">
                <a:lumMod val="75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00800" y="1885950"/>
            <a:ext cx="2438400" cy="744125"/>
          </a:xfrm>
          <a:ln>
            <a:noFill/>
          </a:ln>
        </p:spPr>
        <p:txBody>
          <a:bodyPr anchor="b"/>
          <a:lstStyle>
            <a:lvl1pPr algn="l">
              <a:defRPr sz="2000" b="1">
                <a:ln w="3175">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1" y="285750"/>
            <a:ext cx="3990109"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2653903"/>
            <a:ext cx="2438400" cy="2489597"/>
          </a:xfrm>
        </p:spPr>
        <p:txBody>
          <a:bodyPr/>
          <a:lstStyle>
            <a:lvl1pPr marL="0" indent="0">
              <a:buNone/>
              <a:defRPr sz="1400">
                <a:ln>
                  <a:solidFill>
                    <a:schemeClr val="bg1">
                      <a:lumMod val="95000"/>
                    </a:schemeClr>
                  </a:solidFill>
                </a:ln>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pPr/>
              <a:t>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10669502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8" name="Rectangle 10"/>
          <p:cNvSpPr/>
          <p:nvPr userDrawn="1"/>
        </p:nvSpPr>
        <p:spPr>
          <a:xfrm rot="16200000">
            <a:off x="3423213" y="-758142"/>
            <a:ext cx="5269374" cy="6629400"/>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 name="connsiteX0" fmla="*/ 3630 w 9170780"/>
              <a:gd name="connsiteY0" fmla="*/ 0 h 4852739"/>
              <a:gd name="connsiteX1" fmla="*/ 2423149 w 9170780"/>
              <a:gd name="connsiteY1" fmla="*/ 302102 h 4852739"/>
              <a:gd name="connsiteX2" fmla="*/ 9159204 w 9170780"/>
              <a:gd name="connsiteY2" fmla="*/ 251570 h 4852739"/>
              <a:gd name="connsiteX3" fmla="*/ 9170780 w 9170780"/>
              <a:gd name="connsiteY3" fmla="*/ 4848648 h 4852739"/>
              <a:gd name="connsiteX4" fmla="*/ 867 w 9170780"/>
              <a:gd name="connsiteY4" fmla="*/ 4852739 h 4852739"/>
              <a:gd name="connsiteX5" fmla="*/ 3630 w 9170780"/>
              <a:gd name="connsiteY5" fmla="*/ 0 h 48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0780" h="4852739">
                <a:moveTo>
                  <a:pt x="3630" y="0"/>
                </a:moveTo>
                <a:cubicBezTo>
                  <a:pt x="451389" y="74851"/>
                  <a:pt x="897220" y="260174"/>
                  <a:pt x="2423149" y="302102"/>
                </a:cubicBezTo>
                <a:cubicBezTo>
                  <a:pt x="3949078" y="344030"/>
                  <a:pt x="8038457" y="24319"/>
                  <a:pt x="9159204" y="251570"/>
                </a:cubicBezTo>
                <a:cubicBezTo>
                  <a:pt x="9163063" y="1783929"/>
                  <a:pt x="9166921" y="3316289"/>
                  <a:pt x="9170780" y="4848648"/>
                </a:cubicBezTo>
                <a:lnTo>
                  <a:pt x="867" y="4852739"/>
                </a:lnTo>
                <a:cubicBezTo>
                  <a:pt x="-2991" y="3244239"/>
                  <a:pt x="7488" y="1608500"/>
                  <a:pt x="3630" y="0"/>
                </a:cubicBezTo>
                <a:close/>
              </a:path>
            </a:pathLst>
          </a:custGeom>
          <a:gradFill flip="none" rotWithShape="1">
            <a:gsLst>
              <a:gs pos="0">
                <a:schemeClr val="bg1">
                  <a:lumMod val="75000"/>
                  <a:alpha val="90000"/>
                </a:schemeClr>
              </a:gs>
              <a:gs pos="32000">
                <a:schemeClr val="bg1"/>
              </a:gs>
              <a:gs pos="18000">
                <a:schemeClr val="bg1"/>
              </a:gs>
              <a:gs pos="100000">
                <a:schemeClr val="bg1"/>
              </a:gs>
            </a:gsLst>
            <a:lin ang="5400000" scaled="0"/>
            <a:tileRect/>
          </a:gradFill>
          <a:ln>
            <a:noFill/>
          </a:ln>
          <a:scene3d>
            <a:camera prst="orthographicFront"/>
            <a:lightRig rig="threePt" dir="t"/>
          </a:scene3d>
          <a:sp3d extrusionH="120650">
            <a:bevelT/>
            <a:extrusionClr>
              <a:schemeClr val="accent1">
                <a:lumMod val="75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00400" y="0"/>
            <a:ext cx="6477000" cy="708422"/>
          </a:xfrm>
          <a:noFill/>
        </p:spPr>
        <p:txBody>
          <a:bodyPr vert="horz" lIns="91440" tIns="45720" rIns="91440" bIns="45720" rtlCol="0" anchor="ctr">
            <a:normAutofit/>
          </a:bodyPr>
          <a:lstStyle>
            <a:lvl1pPr>
              <a:defRPr lang="en-US">
                <a:ln>
                  <a:solidFill>
                    <a:schemeClr val="tx1">
                      <a:lumMod val="95000"/>
                      <a:lumOff val="5000"/>
                    </a:schemeClr>
                  </a:solidFill>
                </a:ln>
                <a:solidFill>
                  <a:schemeClr val="accent3">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918233"/>
            <a:ext cx="3048000" cy="3565922"/>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918233"/>
            <a:ext cx="3048000" cy="3565922"/>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pPr/>
              <a:t>1/13/2012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11788121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00400" y="514350"/>
            <a:ext cx="4953000" cy="479822"/>
          </a:xfrm>
        </p:spPr>
        <p:txBody>
          <a:bodyPr anchor="b"/>
          <a:lstStyle>
            <a:lvl1pPr marL="0" indent="0">
              <a:buNone/>
              <a:defRPr sz="2400" b="1">
                <a:ln w="3175">
                  <a:solidFill>
                    <a:schemeClr val="accent3">
                      <a:lumMod val="20000"/>
                      <a:lumOff val="8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3124200" y="114300"/>
            <a:ext cx="6477000" cy="708422"/>
          </a:xfrm>
        </p:spPr>
        <p:txBody>
          <a:bodyPr/>
          <a:lstStyle>
            <a:lvl1pPr algn="l">
              <a:defRPr>
                <a:ln>
                  <a:solidFill>
                    <a:schemeClr val="accent3">
                      <a:lumMod val="75000"/>
                    </a:schemeClr>
                  </a:solidFill>
                </a:ln>
                <a:solidFill>
                  <a:schemeClr val="bg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1314450"/>
            <a:ext cx="6705600" cy="2963466"/>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286000" y="2663428"/>
            <a:ext cx="3200400" cy="479822"/>
          </a:xfrm>
        </p:spPr>
        <p:txBody>
          <a:bodyPr anchor="b"/>
          <a:lstStyle>
            <a:lvl1pPr marL="0" indent="0">
              <a:buNone/>
              <a:defRPr sz="2400" b="1">
                <a:ln w="3175">
                  <a:solidFill>
                    <a:schemeClr val="accent3">
                      <a:lumMod val="40000"/>
                      <a:lumOff val="6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2438400" y="3323034"/>
            <a:ext cx="6705600" cy="2963466"/>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pPr/>
              <a:t>1/13/2012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6728283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114300"/>
            <a:ext cx="6477000" cy="70842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pPr/>
              <a:t>1/13/2012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7313687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pPr/>
              <a:t>1/13/2012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6358855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t="31802" b="20303"/>
          <a:stretch/>
        </p:blipFill>
        <p:spPr>
          <a:xfrm>
            <a:off x="0" y="-78134"/>
            <a:ext cx="9144000" cy="5269374"/>
          </a:xfrm>
          <a:prstGeom prst="rect">
            <a:avLst/>
          </a:prstGeom>
        </p:spPr>
      </p:pic>
      <p:sp>
        <p:nvSpPr>
          <p:cNvPr id="11" name="Rectangle 10"/>
          <p:cNvSpPr/>
          <p:nvPr/>
        </p:nvSpPr>
        <p:spPr>
          <a:xfrm rot="16200000">
            <a:off x="3419982" y="-761378"/>
            <a:ext cx="5269373" cy="6635862"/>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 name="connsiteX0" fmla="*/ 3630 w 9170780"/>
              <a:gd name="connsiteY0" fmla="*/ 0 h 4852739"/>
              <a:gd name="connsiteX1" fmla="*/ 2423149 w 9170780"/>
              <a:gd name="connsiteY1" fmla="*/ 302102 h 4852739"/>
              <a:gd name="connsiteX2" fmla="*/ 9159204 w 9170780"/>
              <a:gd name="connsiteY2" fmla="*/ 251570 h 4852739"/>
              <a:gd name="connsiteX3" fmla="*/ 9170780 w 9170780"/>
              <a:gd name="connsiteY3" fmla="*/ 4848648 h 4852739"/>
              <a:gd name="connsiteX4" fmla="*/ 867 w 9170780"/>
              <a:gd name="connsiteY4" fmla="*/ 4852739 h 4852739"/>
              <a:gd name="connsiteX5" fmla="*/ 3630 w 9170780"/>
              <a:gd name="connsiteY5" fmla="*/ 0 h 48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0780" h="4852739">
                <a:moveTo>
                  <a:pt x="3630" y="0"/>
                </a:moveTo>
                <a:cubicBezTo>
                  <a:pt x="451389" y="74851"/>
                  <a:pt x="897220" y="260174"/>
                  <a:pt x="2423149" y="302102"/>
                </a:cubicBezTo>
                <a:cubicBezTo>
                  <a:pt x="3949078" y="344030"/>
                  <a:pt x="8038457" y="24319"/>
                  <a:pt x="9159204" y="251570"/>
                </a:cubicBezTo>
                <a:cubicBezTo>
                  <a:pt x="9163063" y="1783929"/>
                  <a:pt x="9166921" y="3316289"/>
                  <a:pt x="9170780" y="4848648"/>
                </a:cubicBezTo>
                <a:lnTo>
                  <a:pt x="867" y="4852739"/>
                </a:lnTo>
                <a:cubicBezTo>
                  <a:pt x="-2991" y="3244239"/>
                  <a:pt x="7488" y="1608500"/>
                  <a:pt x="3630" y="0"/>
                </a:cubicBezTo>
                <a:close/>
              </a:path>
            </a:pathLst>
          </a:custGeom>
          <a:gradFill flip="none" rotWithShape="1">
            <a:gsLst>
              <a:gs pos="0">
                <a:schemeClr val="tx1">
                  <a:lumMod val="95000"/>
                  <a:lumOff val="5000"/>
                </a:schemeClr>
              </a:gs>
              <a:gs pos="32000">
                <a:schemeClr val="tx1">
                  <a:lumMod val="95000"/>
                  <a:lumOff val="5000"/>
                </a:schemeClr>
              </a:gs>
              <a:gs pos="18000">
                <a:schemeClr val="tx1">
                  <a:lumMod val="95000"/>
                  <a:lumOff val="5000"/>
                </a:schemeClr>
              </a:gs>
              <a:gs pos="100000">
                <a:schemeClr val="tx1">
                  <a:lumMod val="95000"/>
                  <a:lumOff val="5000"/>
                </a:schemeClr>
              </a:gs>
            </a:gsLst>
            <a:lin ang="5400000" scaled="0"/>
            <a:tileRect/>
          </a:gradFill>
          <a:ln w="9525">
            <a:solidFill>
              <a:schemeClr val="accent3">
                <a:lumMod val="60000"/>
                <a:lumOff val="40000"/>
              </a:schemeClr>
            </a:solidFill>
          </a:ln>
          <a:scene3d>
            <a:camera prst="orthographicFront"/>
            <a:lightRig rig="threePt" dir="t"/>
          </a:scene3d>
          <a:sp3d extrusionH="120650" contourW="12700">
            <a:bevelT/>
            <a:extrusionClr>
              <a:schemeClr val="accent3">
                <a:lumMod val="60000"/>
                <a:lumOff val="40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pPr/>
              <a:t>1/13/2012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pPr/>
              <a:t>‹#›</a:t>
            </a:fld>
            <a:endParaRPr lang="en-US"/>
          </a:p>
        </p:txBody>
      </p:sp>
      <p:sp>
        <p:nvSpPr>
          <p:cNvPr id="14" name="Rectangle 3" hidden="1"/>
          <p:cNvSpPr/>
          <p:nvPr/>
        </p:nvSpPr>
        <p:spPr>
          <a:xfrm rot="16200000">
            <a:off x="2494893" y="-1524657"/>
            <a:ext cx="5257800" cy="819281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12000">
                <a:schemeClr val="tx1">
                  <a:lumMod val="95000"/>
                  <a:lumOff val="5000"/>
                  <a:alpha val="95000"/>
                </a:schemeClr>
              </a:gs>
              <a:gs pos="1000">
                <a:schemeClr val="tx1">
                  <a:lumMod val="95000"/>
                  <a:lumOff val="5000"/>
                  <a:alpha val="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124200" y="228600"/>
            <a:ext cx="5715000" cy="70842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76600" y="1165622"/>
            <a:ext cx="5638800" cy="368022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3097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7" r:id="rId3"/>
    <p:sldLayoutId id="2147483651" r:id="rId4"/>
    <p:sldLayoutId id="2147483656" r:id="rId5"/>
    <p:sldLayoutId id="2147483652" r:id="rId6"/>
    <p:sldLayoutId id="2147483653" r:id="rId7"/>
    <p:sldLayoutId id="2147483654" r:id="rId8"/>
    <p:sldLayoutId id="2147483655" r:id="rId9"/>
    <p:sldLayoutId id="2147483657" r:id="rId10"/>
    <p:sldLayoutId id="2147483660" r:id="rId11"/>
    <p:sldLayoutId id="2147483662" r:id="rId12"/>
    <p:sldLayoutId id="2147483663" r:id="rId13"/>
    <p:sldLayoutId id="2147483664" r:id="rId14"/>
  </p:sldLayoutIdLst>
  <p:timing>
    <p:tnLst>
      <p:par>
        <p:cTn id="1" dur="indefinite" restart="never" nodeType="tmRoot"/>
      </p:par>
    </p:tnLst>
  </p:timing>
  <p:hf sldNum="0" hdr="0" ftr="0" dt="0"/>
  <p:txStyles>
    <p:titleStyle>
      <a:lvl1pPr algn="l" defTabSz="914400" rtl="0" eaLnBrk="1" latinLnBrk="0" hangingPunct="1">
        <a:spcBef>
          <a:spcPct val="0"/>
        </a:spcBef>
        <a:buNone/>
        <a:defRPr sz="3600" kern="1200">
          <a:ln>
            <a:solidFill>
              <a:schemeClr val="accent3">
                <a:lumMod val="75000"/>
              </a:schemeClr>
            </a:solidFill>
          </a:ln>
          <a:solidFill>
            <a:schemeClr val="bg1">
              <a:lumMod val="95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bg2">
              <a:lumMod val="20000"/>
              <a:lumOff val="80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bg2">
              <a:lumMod val="20000"/>
              <a:lumOff val="8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20000"/>
              <a:lumOff val="80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2">
              <a:lumMod val="20000"/>
              <a:lumOff val="80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5" cstate="print">
            <a:extLst>
              <a:ext uri="{28A0092B-C50C-407E-A947-70E740481C1C}">
                <a14:useLocalDpi xmlns:a14="http://schemas.microsoft.com/office/drawing/2010/main" val="0"/>
              </a:ext>
            </a:extLst>
          </a:blip>
          <a:srcRect t="1476" b="15209"/>
          <a:stretch/>
        </p:blipFill>
        <p:spPr>
          <a:xfrm>
            <a:off x="0" y="-78134"/>
            <a:ext cx="9144000" cy="5269374"/>
          </a:xfrm>
          <a:prstGeom prst="rect">
            <a:avLst/>
          </a:prstGeom>
        </p:spPr>
      </p:pic>
      <p:sp>
        <p:nvSpPr>
          <p:cNvPr id="11" name="Rectangle 10"/>
          <p:cNvSpPr/>
          <p:nvPr/>
        </p:nvSpPr>
        <p:spPr>
          <a:xfrm rot="16200000">
            <a:off x="3419982" y="-761378"/>
            <a:ext cx="5269373" cy="6635862"/>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 name="connsiteX0" fmla="*/ 3630 w 9170780"/>
              <a:gd name="connsiteY0" fmla="*/ 0 h 4852739"/>
              <a:gd name="connsiteX1" fmla="*/ 2423149 w 9170780"/>
              <a:gd name="connsiteY1" fmla="*/ 302102 h 4852739"/>
              <a:gd name="connsiteX2" fmla="*/ 9159204 w 9170780"/>
              <a:gd name="connsiteY2" fmla="*/ 251570 h 4852739"/>
              <a:gd name="connsiteX3" fmla="*/ 9170780 w 9170780"/>
              <a:gd name="connsiteY3" fmla="*/ 4848648 h 4852739"/>
              <a:gd name="connsiteX4" fmla="*/ 867 w 9170780"/>
              <a:gd name="connsiteY4" fmla="*/ 4852739 h 4852739"/>
              <a:gd name="connsiteX5" fmla="*/ 3630 w 9170780"/>
              <a:gd name="connsiteY5" fmla="*/ 0 h 48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0780" h="4852739">
                <a:moveTo>
                  <a:pt x="3630" y="0"/>
                </a:moveTo>
                <a:cubicBezTo>
                  <a:pt x="451389" y="74851"/>
                  <a:pt x="897220" y="260174"/>
                  <a:pt x="2423149" y="302102"/>
                </a:cubicBezTo>
                <a:cubicBezTo>
                  <a:pt x="3949078" y="344030"/>
                  <a:pt x="8038457" y="24319"/>
                  <a:pt x="9159204" y="251570"/>
                </a:cubicBezTo>
                <a:cubicBezTo>
                  <a:pt x="9163063" y="1783929"/>
                  <a:pt x="9166921" y="3316289"/>
                  <a:pt x="9170780" y="4848648"/>
                </a:cubicBezTo>
                <a:lnTo>
                  <a:pt x="867" y="4852739"/>
                </a:lnTo>
                <a:cubicBezTo>
                  <a:pt x="-2991" y="3244239"/>
                  <a:pt x="7488" y="1608500"/>
                  <a:pt x="3630" y="0"/>
                </a:cubicBezTo>
                <a:close/>
              </a:path>
            </a:pathLst>
          </a:custGeom>
          <a:gradFill flip="none" rotWithShape="1">
            <a:gsLst>
              <a:gs pos="0">
                <a:schemeClr val="tx1">
                  <a:lumMod val="95000"/>
                  <a:lumOff val="5000"/>
                </a:schemeClr>
              </a:gs>
              <a:gs pos="32000">
                <a:schemeClr val="tx1">
                  <a:lumMod val="95000"/>
                  <a:lumOff val="5000"/>
                </a:schemeClr>
              </a:gs>
              <a:gs pos="18000">
                <a:schemeClr val="tx1">
                  <a:lumMod val="95000"/>
                  <a:lumOff val="5000"/>
                </a:schemeClr>
              </a:gs>
              <a:gs pos="100000">
                <a:schemeClr val="tx1">
                  <a:lumMod val="95000"/>
                  <a:lumOff val="5000"/>
                </a:schemeClr>
              </a:gs>
            </a:gsLst>
            <a:lin ang="5400000" scaled="0"/>
            <a:tileRect/>
          </a:gradFill>
          <a:ln w="9525">
            <a:solidFill>
              <a:schemeClr val="accent3">
                <a:lumMod val="60000"/>
                <a:lumOff val="40000"/>
              </a:schemeClr>
            </a:solidFill>
          </a:ln>
          <a:scene3d>
            <a:camera prst="orthographicFront"/>
            <a:lightRig rig="threePt" dir="t"/>
          </a:scene3d>
          <a:sp3d extrusionH="120650" contourW="12700">
            <a:bevelT/>
            <a:extrusionClr>
              <a:schemeClr val="accent3">
                <a:lumMod val="60000"/>
                <a:lumOff val="40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pPr/>
              <a:t>1/13/2012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pPr/>
              <a:t>‹#›</a:t>
            </a:fld>
            <a:endParaRPr lang="en-US"/>
          </a:p>
        </p:txBody>
      </p:sp>
      <p:sp>
        <p:nvSpPr>
          <p:cNvPr id="14" name="Rectangle 3" hidden="1"/>
          <p:cNvSpPr/>
          <p:nvPr/>
        </p:nvSpPr>
        <p:spPr>
          <a:xfrm rot="16200000">
            <a:off x="2494893" y="-1524657"/>
            <a:ext cx="5257800" cy="819281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12000">
                <a:schemeClr val="tx1">
                  <a:lumMod val="95000"/>
                  <a:lumOff val="5000"/>
                  <a:alpha val="95000"/>
                </a:schemeClr>
              </a:gs>
              <a:gs pos="1000">
                <a:schemeClr val="tx1">
                  <a:lumMod val="95000"/>
                  <a:lumOff val="5000"/>
                  <a:alpha val="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124200" y="228600"/>
            <a:ext cx="5715000" cy="70842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276600" y="1165622"/>
            <a:ext cx="5638800" cy="368022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31135542"/>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iming>
    <p:tnLst>
      <p:par>
        <p:cTn id="1" dur="indefinite" restart="never" nodeType="tmRoot"/>
      </p:par>
    </p:tnLst>
  </p:timing>
  <p:hf sldNum="0" hdr="0" ftr="0" dt="0"/>
  <p:txStyles>
    <p:titleStyle>
      <a:lvl1pPr algn="l" defTabSz="914400" rtl="0" eaLnBrk="1" latinLnBrk="0" hangingPunct="1">
        <a:spcBef>
          <a:spcPct val="0"/>
        </a:spcBef>
        <a:buNone/>
        <a:defRPr sz="3600" kern="1200">
          <a:ln>
            <a:solidFill>
              <a:schemeClr val="accent3">
                <a:lumMod val="75000"/>
              </a:schemeClr>
            </a:solidFill>
          </a:ln>
          <a:solidFill>
            <a:schemeClr val="bg1">
              <a:lumMod val="95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bg2">
              <a:lumMod val="20000"/>
              <a:lumOff val="80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bg2">
              <a:lumMod val="20000"/>
              <a:lumOff val="8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20000"/>
              <a:lumOff val="80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2">
              <a:lumMod val="20000"/>
              <a:lumOff val="80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p:cNvSpPr/>
          <p:nvPr/>
        </p:nvSpPr>
        <p:spPr>
          <a:xfrm>
            <a:off x="-81023" y="3314700"/>
            <a:ext cx="9306046" cy="1828800"/>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396370 w 9144000"/>
              <a:gd name="connsiteY1" fmla="*/ 386198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813058 w 9144000"/>
              <a:gd name="connsiteY1" fmla="*/ 698714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895600">
                <a:moveTo>
                  <a:pt x="0" y="1229990"/>
                </a:moveTo>
                <a:cubicBezTo>
                  <a:pt x="447759" y="1304841"/>
                  <a:pt x="1689614" y="702310"/>
                  <a:pt x="2813058" y="698714"/>
                </a:cubicBezTo>
                <a:cubicBezTo>
                  <a:pt x="3936502" y="695118"/>
                  <a:pt x="5491300" y="1130655"/>
                  <a:pt x="6546457" y="1014203"/>
                </a:cubicBezTo>
                <a:cubicBezTo>
                  <a:pt x="7601614" y="897751"/>
                  <a:pt x="8270060" y="378528"/>
                  <a:pt x="9144000" y="0"/>
                </a:cubicBezTo>
                <a:lnTo>
                  <a:pt x="9144000" y="2895600"/>
                </a:lnTo>
                <a:lnTo>
                  <a:pt x="0" y="2895600"/>
                </a:lnTo>
                <a:lnTo>
                  <a:pt x="0" y="1229990"/>
                </a:lnTo>
                <a:close/>
              </a:path>
            </a:pathLst>
          </a:custGeom>
          <a:gradFill flip="none" rotWithShape="1">
            <a:gsLst>
              <a:gs pos="92482">
                <a:schemeClr val="tx1">
                  <a:lumMod val="95000"/>
                  <a:lumOff val="5000"/>
                </a:schemeClr>
              </a:gs>
              <a:gs pos="13000">
                <a:schemeClr val="tx1">
                  <a:lumMod val="95000"/>
                  <a:lumOff val="5000"/>
                  <a:alpha val="51000"/>
                </a:schemeClr>
              </a:gs>
              <a:gs pos="44000">
                <a:schemeClr val="tx1">
                  <a:lumMod val="95000"/>
                  <a:lumOff val="5000"/>
                </a:schemeClr>
              </a:gs>
            </a:gsLst>
            <a:lin ang="5100000" scaled="0"/>
            <a:tileRect/>
          </a:gradFill>
          <a:ln w="9525">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429000"/>
            <a:ext cx="7772400" cy="1102519"/>
          </a:xfrm>
        </p:spPr>
        <p:txBody>
          <a:bodyPr/>
          <a:lstStyle/>
          <a:p>
            <a:r>
              <a:rPr lang="en-US" dirty="0" smtClean="0"/>
              <a:t>Ocean Sunset</a:t>
            </a:r>
            <a:endParaRPr lang="en-US" dirty="0"/>
          </a:p>
        </p:txBody>
      </p:sp>
      <p:sp>
        <p:nvSpPr>
          <p:cNvPr id="3" name="Subtitle 2"/>
          <p:cNvSpPr>
            <a:spLocks noGrp="1"/>
          </p:cNvSpPr>
          <p:nvPr>
            <p:ph type="subTitle" idx="1"/>
          </p:nvPr>
        </p:nvSpPr>
        <p:spPr>
          <a:xfrm>
            <a:off x="685800" y="4514850"/>
            <a:ext cx="6400800" cy="571500"/>
          </a:xfrm>
        </p:spPr>
        <p:txBody>
          <a:bodyPr/>
          <a:lstStyle/>
          <a:p>
            <a:r>
              <a:rPr lang="en-US" dirty="0" smtClean="0"/>
              <a:t>An Animated HD PowerPoint Template</a:t>
            </a:r>
            <a:endParaRPr lang="en-US" dirty="0"/>
          </a:p>
        </p:txBody>
      </p:sp>
    </p:spTree>
    <p:extLst>
      <p:ext uri="{BB962C8B-B14F-4D97-AF65-F5344CB8AC3E}">
        <p14:creationId xmlns:p14="http://schemas.microsoft.com/office/powerpoint/2010/main" val="50036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14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6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Example Pie Graph</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376281435"/>
              </p:ext>
            </p:extLst>
          </p:nvPr>
        </p:nvGraphicFramePr>
        <p:xfrm>
          <a:off x="304800" y="1257300"/>
          <a:ext cx="5226004" cy="438983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p:cNvSpPr>
            <a:spLocks noGrp="1"/>
          </p:cNvSpPr>
          <p:nvPr>
            <p:ph type="body" sz="half" idx="2"/>
          </p:nvPr>
        </p:nvSpPr>
        <p:spPr/>
        <p:txBody>
          <a:bodyPr/>
          <a:lstStyle/>
          <a:p>
            <a:r>
              <a:rPr lang="en-US" smtClean="0"/>
              <a:t>This is a PowerPoint 2007 or higher enhanced graph.  You may change this graph as you wish.</a:t>
            </a:r>
          </a:p>
          <a:p>
            <a:endParaRPr lang="en-US" smtClean="0"/>
          </a:p>
          <a:p>
            <a:r>
              <a:rPr lang="en-US" smtClean="0"/>
              <a:t>This chart utilizes features available in PowerPoint 2007 or higher.</a:t>
            </a:r>
            <a:endParaRPr lang="en-US" dirty="0"/>
          </a:p>
        </p:txBody>
      </p:sp>
    </p:spTree>
    <p:extLst>
      <p:ext uri="{BB962C8B-B14F-4D97-AF65-F5344CB8AC3E}">
        <p14:creationId xmlns:p14="http://schemas.microsoft.com/office/powerpoint/2010/main" val="4038677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Example Pie Graph</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941956228"/>
              </p:ext>
            </p:extLst>
          </p:nvPr>
        </p:nvGraphicFramePr>
        <p:xfrm>
          <a:off x="152400" y="1793326"/>
          <a:ext cx="4369623" cy="321289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p:cNvSpPr>
            <a:spLocks noGrp="1"/>
          </p:cNvSpPr>
          <p:nvPr>
            <p:ph type="body" sz="half" idx="2"/>
          </p:nvPr>
        </p:nvSpPr>
        <p:spPr/>
        <p:txBody>
          <a:bodyPr/>
          <a:lstStyle/>
          <a:p>
            <a:r>
              <a:rPr lang="en-US" dirty="0" smtClean="0"/>
              <a:t>This is a PowerPoint 97 higher compatible graph.  You may change this graph as you wish.</a:t>
            </a:r>
          </a:p>
          <a:p>
            <a:endParaRPr lang="en-US" dirty="0" smtClean="0"/>
          </a:p>
          <a:p>
            <a:r>
              <a:rPr lang="en-US" dirty="0" smtClean="0"/>
              <a:t>This chart can be modified in all versions of PowerPoint.</a:t>
            </a:r>
            <a:endParaRPr lang="en-US" dirty="0"/>
          </a:p>
        </p:txBody>
      </p:sp>
      <p:grpSp>
        <p:nvGrpSpPr>
          <p:cNvPr id="6" name="Group 5"/>
          <p:cNvGrpSpPr/>
          <p:nvPr/>
        </p:nvGrpSpPr>
        <p:grpSpPr>
          <a:xfrm>
            <a:off x="4343400" y="3399774"/>
            <a:ext cx="2514600" cy="1885950"/>
            <a:chOff x="2285999" y="1524000"/>
            <a:chExt cx="4572000" cy="4572000"/>
          </a:xfrm>
        </p:grpSpPr>
        <p:pic>
          <p:nvPicPr>
            <p:cNvPr id="8" name="Picture 7"/>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2285999" y="1524000"/>
              <a:ext cx="4572000" cy="4572000"/>
            </a:xfrm>
            <a:prstGeom prst="rect">
              <a:avLst/>
            </a:prstGeom>
          </p:spPr>
        </p:pic>
        <p:sp>
          <p:nvSpPr>
            <p:cNvPr id="12" name="TextBox 11"/>
            <p:cNvSpPr txBox="1"/>
            <p:nvPr/>
          </p:nvSpPr>
          <p:spPr>
            <a:xfrm rot="21320424">
              <a:off x="3047999" y="2066008"/>
              <a:ext cx="2819400" cy="2909888"/>
            </a:xfrm>
            <a:prstGeom prst="rect">
              <a:avLst/>
            </a:prstGeom>
            <a:noFill/>
          </p:spPr>
          <p:txBody>
            <a:bodyPr wrap="square" rtlCol="0">
              <a:spAutoFit/>
            </a:bodyPr>
            <a:lstStyle/>
            <a:p>
              <a:r>
                <a:rPr lang="en-US" dirty="0" smtClean="0"/>
                <a:t>Post notes and reminders</a:t>
              </a:r>
            </a:p>
            <a:p>
              <a:r>
                <a:rPr lang="en-US" dirty="0" smtClean="0"/>
                <a:t>Here.</a:t>
              </a:r>
              <a:endParaRPr lang="en-US" dirty="0"/>
            </a:p>
          </p:txBody>
        </p:sp>
      </p:grpSp>
    </p:spTree>
    <p:extLst>
      <p:ext uri="{BB962C8B-B14F-4D97-AF65-F5344CB8AC3E}">
        <p14:creationId xmlns:p14="http://schemas.microsoft.com/office/powerpoint/2010/main" val="772077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ounded Rectangle 12"/>
          <p:cNvSpPr/>
          <p:nvPr/>
        </p:nvSpPr>
        <p:spPr>
          <a:xfrm>
            <a:off x="1981200" y="822722"/>
            <a:ext cx="3429000" cy="342900"/>
          </a:xfrm>
          <a:prstGeom prst="roundRect">
            <a:avLst/>
          </a:prstGeom>
          <a:gradFill>
            <a:gsLst>
              <a:gs pos="0">
                <a:schemeClr val="tx1">
                  <a:lumMod val="85000"/>
                  <a:lumOff val="15000"/>
                </a:schemeClr>
              </a:gs>
              <a:gs pos="80000">
                <a:schemeClr val="tx1">
                  <a:lumMod val="75000"/>
                  <a:lumOff val="25000"/>
                </a:schemeClr>
              </a:gs>
              <a:gs pos="100000">
                <a:schemeClr val="bg1">
                  <a:lumMod val="75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1981200" y="2822972"/>
            <a:ext cx="3505200" cy="342900"/>
          </a:xfrm>
          <a:prstGeom prst="roundRect">
            <a:avLst/>
          </a:prstGeom>
          <a:gradFill>
            <a:gsLst>
              <a:gs pos="0">
                <a:schemeClr val="tx1">
                  <a:lumMod val="85000"/>
                  <a:lumOff val="15000"/>
                </a:schemeClr>
              </a:gs>
              <a:gs pos="80000">
                <a:schemeClr val="tx1">
                  <a:lumMod val="85000"/>
                  <a:lumOff val="15000"/>
                </a:schemeClr>
              </a:gs>
              <a:gs pos="100000">
                <a:schemeClr val="bg1">
                  <a:lumMod val="75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13"/>
          <p:cNvSpPr>
            <a:spLocks noGrp="1"/>
          </p:cNvSpPr>
          <p:nvPr>
            <p:ph type="body" idx="1"/>
          </p:nvPr>
        </p:nvSpPr>
        <p:spPr>
          <a:xfrm>
            <a:off x="2286000" y="777478"/>
            <a:ext cx="3200400" cy="479822"/>
          </a:xfrm>
        </p:spPr>
        <p:txBody>
          <a:bodyPr/>
          <a:lstStyle/>
          <a:p>
            <a:r>
              <a:rPr lang="en-US" dirty="0" smtClean="0"/>
              <a:t>Your Sub Title Here</a:t>
            </a:r>
            <a:endParaRPr lang="en-US" dirty="0"/>
          </a:p>
        </p:txBody>
      </p:sp>
      <p:sp>
        <p:nvSpPr>
          <p:cNvPr id="5" name="Title 4"/>
          <p:cNvSpPr>
            <a:spLocks noGrp="1"/>
          </p:cNvSpPr>
          <p:nvPr>
            <p:ph type="title"/>
          </p:nvPr>
        </p:nvSpPr>
        <p:spPr/>
        <p:txBody>
          <a:bodyPr/>
          <a:lstStyle/>
          <a:p>
            <a:r>
              <a:rPr lang="en-US" smtClean="0"/>
              <a:t>Comparison Page</a:t>
            </a:r>
            <a:endParaRPr lang="en-US" dirty="0"/>
          </a:p>
        </p:txBody>
      </p:sp>
      <p:sp>
        <p:nvSpPr>
          <p:cNvPr id="7" name="Content Placeholder 6"/>
          <p:cNvSpPr>
            <a:spLocks noGrp="1"/>
          </p:cNvSpPr>
          <p:nvPr>
            <p:ph sz="half" idx="2"/>
          </p:nvPr>
        </p:nvSpPr>
        <p:spPr>
          <a:xfrm>
            <a:off x="3429000" y="1314450"/>
            <a:ext cx="5715000" cy="2963466"/>
          </a:xfrm>
        </p:spPr>
        <p:txBody>
          <a:bodyPr>
            <a:normAutofit/>
          </a:bodyPr>
          <a:lstStyle/>
          <a:p>
            <a:r>
              <a:rPr lang="en-US" sz="2000" dirty="0" smtClean="0"/>
              <a:t>This is a place holder for item one.  Item one can be text, a picture, graph, table, etc. This is a place holder for item one.  Item one can be text, a picture, graph, table, etc.</a:t>
            </a:r>
          </a:p>
          <a:p>
            <a:pPr lvl="3"/>
            <a:endParaRPr lang="en-US" sz="2000" dirty="0" smtClean="0"/>
          </a:p>
        </p:txBody>
      </p:sp>
      <p:sp>
        <p:nvSpPr>
          <p:cNvPr id="15" name="Text Placeholder 14"/>
          <p:cNvSpPr>
            <a:spLocks noGrp="1"/>
          </p:cNvSpPr>
          <p:nvPr>
            <p:ph type="body" sz="quarter" idx="3"/>
          </p:nvPr>
        </p:nvSpPr>
        <p:spPr>
          <a:xfrm>
            <a:off x="2286000" y="2777728"/>
            <a:ext cx="3200400" cy="479822"/>
          </a:xfrm>
        </p:spPr>
        <p:txBody>
          <a:bodyPr/>
          <a:lstStyle/>
          <a:p>
            <a:r>
              <a:rPr lang="en-US" dirty="0" smtClean="0"/>
              <a:t>Your Sub Title Here</a:t>
            </a:r>
            <a:endParaRPr lang="en-US" dirty="0"/>
          </a:p>
        </p:txBody>
      </p:sp>
      <p:sp>
        <p:nvSpPr>
          <p:cNvPr id="9" name="Content Placeholder 8"/>
          <p:cNvSpPr>
            <a:spLocks noGrp="1"/>
          </p:cNvSpPr>
          <p:nvPr>
            <p:ph sz="quarter" idx="4"/>
          </p:nvPr>
        </p:nvSpPr>
        <p:spPr>
          <a:xfrm>
            <a:off x="3429000" y="3323034"/>
            <a:ext cx="5715000" cy="2963466"/>
          </a:xfrm>
        </p:spPr>
        <p:txBody>
          <a:bodyPr>
            <a:normAutofit/>
          </a:bodyPr>
          <a:lstStyle/>
          <a:p>
            <a:r>
              <a:rPr lang="en-US" sz="2000" dirty="0" smtClean="0"/>
              <a:t>All the graphical elements can be moved, copied, or deleted from the slide master view.</a:t>
            </a:r>
          </a:p>
        </p:txBody>
      </p:sp>
    </p:spTree>
    <p:extLst>
      <p:ext uri="{BB962C8B-B14F-4D97-AF65-F5344CB8AC3E}">
        <p14:creationId xmlns:p14="http://schemas.microsoft.com/office/powerpoint/2010/main" val="2057303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Smart Art Page Layout</a:t>
            </a:r>
            <a:endParaRPr lang="en-US"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4183094061"/>
              </p:ext>
            </p:extLst>
          </p:nvPr>
        </p:nvGraphicFramePr>
        <p:xfrm>
          <a:off x="609600" y="1771650"/>
          <a:ext cx="5715000" cy="3257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lstStyle/>
          <a:p>
            <a:r>
              <a:rPr lang="en-US" smtClean="0"/>
              <a:t>This chart utilizes Smart Art which is feature in PowerPoint 2007 or higher.  If you wish to make charts like this and don’t have PPT 2007, we have provided the graphical elements to help you build this yourself.</a:t>
            </a:r>
          </a:p>
          <a:p>
            <a:endParaRPr lang="en-US" smtClean="0"/>
          </a:p>
          <a:p>
            <a:endParaRPr lang="en-US" dirty="0"/>
          </a:p>
        </p:txBody>
      </p:sp>
    </p:spTree>
    <p:extLst>
      <p:ext uri="{BB962C8B-B14F-4D97-AF65-F5344CB8AC3E}">
        <p14:creationId xmlns:p14="http://schemas.microsoft.com/office/powerpoint/2010/main" val="2859278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Smart Art Page Layout</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2957806616"/>
              </p:ext>
            </p:extLst>
          </p:nvPr>
        </p:nvGraphicFramePr>
        <p:xfrm>
          <a:off x="533400" y="1600200"/>
          <a:ext cx="4800600" cy="3371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lstStyle/>
          <a:p>
            <a:r>
              <a:rPr lang="en-US" smtClean="0"/>
              <a:t>This chart utilizes Smart Art which is feature in PowerPoint 2007 or higher.  If you wish to make charts like this and don’t have PPT 2007, we have provided the graphical elements to help you build this yourself.</a:t>
            </a:r>
          </a:p>
          <a:p>
            <a:endParaRPr lang="en-US" smtClean="0"/>
          </a:p>
          <a:p>
            <a:endParaRPr lang="en-US" dirty="0"/>
          </a:p>
        </p:txBody>
      </p:sp>
    </p:spTree>
    <p:extLst>
      <p:ext uri="{BB962C8B-B14F-4D97-AF65-F5344CB8AC3E}">
        <p14:creationId xmlns:p14="http://schemas.microsoft.com/office/powerpoint/2010/main" val="4015174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Picture Layout</a:t>
            </a:r>
            <a:endParaRPr lang="en-US" dirty="0"/>
          </a:p>
        </p:txBody>
      </p:sp>
      <p:pic>
        <p:nvPicPr>
          <p:cNvPr id="8" name="Picture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4038600" y="457200"/>
            <a:ext cx="3763986" cy="2682188"/>
          </a:xfrm>
          <a:prstGeom prst="rect">
            <a:avLst/>
          </a:prstGeom>
          <a:solidFill>
            <a:schemeClr val="bg1"/>
          </a:solidFill>
          <a:ln w="38100" cap="sq">
            <a:solidFill>
              <a:schemeClr val="tx1">
                <a:lumMod val="50000"/>
                <a:lumOff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6"/>
          <p:cNvSpPr>
            <a:spLocks noGrp="1"/>
          </p:cNvSpPr>
          <p:nvPr>
            <p:ph type="body" sz="half" idx="2"/>
          </p:nvPr>
        </p:nvSpPr>
        <p:spPr/>
        <p:txBody>
          <a:bodyPr>
            <a:normAutofit fontScale="62500" lnSpcReduction="20000"/>
          </a:bodyPr>
          <a:lstStyle/>
          <a:p>
            <a:r>
              <a:rPr lang="en-US" smtClean="0"/>
              <a:t>You can add a description of the picture here.</a:t>
            </a:r>
          </a:p>
          <a:p>
            <a:endParaRPr lang="en-US" smtClean="0"/>
          </a:p>
          <a:p>
            <a:r>
              <a:rPr lang="en-US" smtClean="0"/>
              <a:t>In PPT 2007 or newer, this is a custom layout and can be modified under the slide master view. </a:t>
            </a:r>
            <a:endParaRPr lang="en-US" dirty="0"/>
          </a:p>
        </p:txBody>
      </p:sp>
    </p:spTree>
    <p:extLst>
      <p:ext uri="{BB962C8B-B14F-4D97-AF65-F5344CB8AC3E}">
        <p14:creationId xmlns:p14="http://schemas.microsoft.com/office/powerpoint/2010/main" val="1723941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14400" y="936252"/>
            <a:ext cx="8458200" cy="3921499"/>
          </a:xfrm>
          <a:prstGeom prst="roundRect">
            <a:avLst/>
          </a:prstGeom>
          <a:gradFill>
            <a:gsLst>
              <a:gs pos="10000">
                <a:schemeClr val="tx1">
                  <a:lumMod val="95000"/>
                  <a:lumOff val="5000"/>
                  <a:alpha val="93000"/>
                </a:schemeClr>
              </a:gs>
              <a:gs pos="65000">
                <a:schemeClr val="tx1">
                  <a:lumMod val="95000"/>
                  <a:lumOff val="5000"/>
                </a:schemeClr>
              </a:gs>
            </a:gsLst>
            <a:lin ang="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553200" y="742950"/>
            <a:ext cx="2819400" cy="4281737"/>
          </a:xfrm>
          <a:prstGeom prst="roundRect">
            <a:avLst/>
          </a:prstGeom>
          <a:solidFill>
            <a:schemeClr val="tx1">
              <a:lumMod val="95000"/>
              <a:lumOff val="5000"/>
            </a:schemeClr>
          </a:solidFill>
          <a:ln>
            <a:gradFill>
              <a:gsLst>
                <a:gs pos="2000">
                  <a:schemeClr val="tx1">
                    <a:lumMod val="95000"/>
                    <a:lumOff val="5000"/>
                  </a:schemeClr>
                </a:gs>
                <a:gs pos="5000">
                  <a:schemeClr val="accent3">
                    <a:lumMod val="75000"/>
                  </a:schemeClr>
                </a:gs>
                <a:gs pos="100000">
                  <a:schemeClr val="accent3">
                    <a:lumMod val="7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sz="half" idx="1"/>
          </p:nvPr>
        </p:nvSpPr>
        <p:spPr>
          <a:xfrm>
            <a:off x="2057400" y="1028700"/>
            <a:ext cx="4648200" cy="1257300"/>
          </a:xfrm>
        </p:spPr>
        <p:txBody>
          <a:bodyPr/>
          <a:lstStyle/>
          <a:p>
            <a:r>
              <a:rPr lang="en-US" dirty="0" smtClean="0"/>
              <a:t>A description of the first picture.  You may change this text.</a:t>
            </a:r>
            <a:endParaRPr lang="en-US" dirty="0"/>
          </a:p>
        </p:txBody>
      </p:sp>
      <p:sp>
        <p:nvSpPr>
          <p:cNvPr id="10" name="Content Placeholder 9"/>
          <p:cNvSpPr>
            <a:spLocks noGrp="1"/>
          </p:cNvSpPr>
          <p:nvPr>
            <p:ph sz="half" idx="2"/>
          </p:nvPr>
        </p:nvSpPr>
        <p:spPr>
          <a:xfrm>
            <a:off x="2057400" y="2306334"/>
            <a:ext cx="4648200" cy="1257300"/>
          </a:xfrm>
        </p:spPr>
        <p:txBody>
          <a:bodyPr/>
          <a:lstStyle/>
          <a:p>
            <a:r>
              <a:rPr lang="en-US" smtClean="0"/>
              <a:t>A description of the second picture.</a:t>
            </a:r>
            <a:br>
              <a:rPr lang="en-US" smtClean="0"/>
            </a:br>
            <a:r>
              <a:rPr lang="en-US" smtClean="0"/>
              <a:t>You may change this text.</a:t>
            </a:r>
            <a:endParaRPr lang="en-US" dirty="0" smtClean="0"/>
          </a:p>
        </p:txBody>
      </p:sp>
      <p:sp>
        <p:nvSpPr>
          <p:cNvPr id="12" name="Content Placeholder 11"/>
          <p:cNvSpPr>
            <a:spLocks noGrp="1"/>
          </p:cNvSpPr>
          <p:nvPr>
            <p:ph sz="half" idx="14"/>
          </p:nvPr>
        </p:nvSpPr>
        <p:spPr>
          <a:xfrm>
            <a:off x="2057400" y="3714750"/>
            <a:ext cx="4648200" cy="1200150"/>
          </a:xfrm>
        </p:spPr>
        <p:txBody>
          <a:bodyPr/>
          <a:lstStyle/>
          <a:p>
            <a:r>
              <a:rPr lang="en-US" dirty="0" smtClean="0"/>
              <a:t>A description of the third picture.  You may change this text.</a:t>
            </a:r>
          </a:p>
        </p:txBody>
      </p:sp>
      <p:sp>
        <p:nvSpPr>
          <p:cNvPr id="8" name="Title 7"/>
          <p:cNvSpPr>
            <a:spLocks noGrp="1"/>
          </p:cNvSpPr>
          <p:nvPr>
            <p:ph type="title"/>
          </p:nvPr>
        </p:nvSpPr>
        <p:spPr>
          <a:xfrm>
            <a:off x="3200400" y="0"/>
            <a:ext cx="6477000" cy="708422"/>
          </a:xfrm>
        </p:spPr>
        <p:txBody>
          <a:bodyPr/>
          <a:lstStyle/>
          <a:p>
            <a:r>
              <a:rPr lang="en-US" dirty="0" smtClean="0"/>
              <a:t>Three Picture Page Layout</a:t>
            </a:r>
            <a:endParaRPr lang="en-US"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0615" y="2338454"/>
            <a:ext cx="1006039" cy="114625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4165" y="888802"/>
            <a:ext cx="1102488" cy="1254713"/>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3742248"/>
            <a:ext cx="1233561" cy="1229802"/>
          </a:xfrm>
          <a:prstGeom prst="rect">
            <a:avLst/>
          </a:prstGeom>
        </p:spPr>
      </p:pic>
      <p:cxnSp>
        <p:nvCxnSpPr>
          <p:cNvPr id="19" name="Straight Connector 18"/>
          <p:cNvCxnSpPr/>
          <p:nvPr/>
        </p:nvCxnSpPr>
        <p:spPr>
          <a:xfrm>
            <a:off x="914400" y="2183719"/>
            <a:ext cx="84582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14400" y="3617639"/>
            <a:ext cx="84582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746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914400" y="936252"/>
            <a:ext cx="8458200" cy="3921499"/>
          </a:xfrm>
          <a:prstGeom prst="roundRect">
            <a:avLst/>
          </a:prstGeom>
          <a:gradFill>
            <a:gsLst>
              <a:gs pos="10000">
                <a:schemeClr val="tx1">
                  <a:lumMod val="95000"/>
                  <a:lumOff val="5000"/>
                  <a:alpha val="93000"/>
                </a:schemeClr>
              </a:gs>
              <a:gs pos="65000">
                <a:schemeClr val="tx1">
                  <a:lumMod val="95000"/>
                  <a:lumOff val="5000"/>
                </a:schemeClr>
              </a:gs>
            </a:gsLst>
            <a:lin ang="0" scaled="0"/>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553200" y="742950"/>
            <a:ext cx="2819400" cy="4281737"/>
          </a:xfrm>
          <a:prstGeom prst="roundRect">
            <a:avLst/>
          </a:prstGeom>
          <a:solidFill>
            <a:schemeClr val="tx1">
              <a:lumMod val="95000"/>
              <a:lumOff val="5000"/>
            </a:schemeClr>
          </a:solidFill>
          <a:ln>
            <a:gradFill>
              <a:gsLst>
                <a:gs pos="2000">
                  <a:schemeClr val="tx1">
                    <a:lumMod val="95000"/>
                    <a:lumOff val="5000"/>
                  </a:schemeClr>
                </a:gs>
                <a:gs pos="5000">
                  <a:schemeClr val="accent3">
                    <a:lumMod val="75000"/>
                  </a:schemeClr>
                </a:gs>
                <a:gs pos="100000">
                  <a:schemeClr val="accent3">
                    <a:lumMod val="7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ontent Placeholder 59"/>
          <p:cNvSpPr>
            <a:spLocks noGrp="1"/>
          </p:cNvSpPr>
          <p:nvPr>
            <p:ph sz="half" idx="2"/>
          </p:nvPr>
        </p:nvSpPr>
        <p:spPr>
          <a:xfrm>
            <a:off x="1981200" y="1428750"/>
            <a:ext cx="4191000" cy="2057400"/>
          </a:xfrm>
        </p:spPr>
        <p:txBody>
          <a:bodyPr/>
          <a:lstStyle/>
          <a:p>
            <a:r>
              <a:rPr lang="en-US" dirty="0" smtClean="0"/>
              <a:t>A placeholder for the caption under the second picture.  You may delete or change this text as necessary.</a:t>
            </a:r>
          </a:p>
          <a:p>
            <a:endParaRPr lang="en-US" dirty="0"/>
          </a:p>
        </p:txBody>
      </p:sp>
      <p:sp>
        <p:nvSpPr>
          <p:cNvPr id="59" name="Content Placeholder 58"/>
          <p:cNvSpPr>
            <a:spLocks noGrp="1"/>
          </p:cNvSpPr>
          <p:nvPr>
            <p:ph sz="half" idx="15"/>
          </p:nvPr>
        </p:nvSpPr>
        <p:spPr>
          <a:xfrm>
            <a:off x="1981200" y="3375990"/>
            <a:ext cx="4114800" cy="2167561"/>
          </a:xfrm>
        </p:spPr>
        <p:txBody>
          <a:bodyPr/>
          <a:lstStyle/>
          <a:p>
            <a:r>
              <a:rPr lang="en-US" dirty="0" smtClean="0"/>
              <a:t>A placeholder for the caption under the first picture.  You may delete or change this text as necessary.</a:t>
            </a:r>
            <a:endParaRPr lang="en-US" dirty="0"/>
          </a:p>
        </p:txBody>
      </p:sp>
      <p:sp>
        <p:nvSpPr>
          <p:cNvPr id="6" name="Title 5"/>
          <p:cNvSpPr>
            <a:spLocks noGrp="1"/>
          </p:cNvSpPr>
          <p:nvPr>
            <p:ph type="title"/>
          </p:nvPr>
        </p:nvSpPr>
        <p:spPr>
          <a:xfrm>
            <a:off x="3200400" y="-57150"/>
            <a:ext cx="6477000" cy="708422"/>
          </a:xfrm>
        </p:spPr>
        <p:txBody>
          <a:bodyPr/>
          <a:lstStyle/>
          <a:p>
            <a:r>
              <a:rPr lang="en-US" dirty="0" smtClean="0"/>
              <a:t>Two Picture Page Layout</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3515" y="936251"/>
            <a:ext cx="1193503" cy="160756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3001980"/>
            <a:ext cx="1549656" cy="1565460"/>
          </a:xfrm>
          <a:prstGeom prst="rect">
            <a:avLst/>
          </a:prstGeom>
        </p:spPr>
      </p:pic>
      <p:cxnSp>
        <p:nvCxnSpPr>
          <p:cNvPr id="11" name="Straight Connector 10"/>
          <p:cNvCxnSpPr/>
          <p:nvPr/>
        </p:nvCxnSpPr>
        <p:spPr>
          <a:xfrm>
            <a:off x="914400" y="2743200"/>
            <a:ext cx="84582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685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4" name="Text Placeholder 23"/>
          <p:cNvSpPr>
            <a:spLocks noGrp="1"/>
          </p:cNvSpPr>
          <p:nvPr>
            <p:ph type="body" sz="half" idx="2"/>
          </p:nvPr>
        </p:nvSpPr>
        <p:spPr>
          <a:xfrm>
            <a:off x="4572000" y="2188550"/>
            <a:ext cx="3048000" cy="2628900"/>
          </a:xfrm>
        </p:spPr>
        <p:txBody>
          <a:bodyPr/>
          <a:lstStyle/>
          <a:p>
            <a:r>
              <a:rPr lang="en-US" sz="2000" b="1" dirty="0" smtClean="0">
                <a:solidFill>
                  <a:schemeClr val="accent2">
                    <a:lumMod val="60000"/>
                    <a:lumOff val="40000"/>
                  </a:schemeClr>
                </a:solidFill>
                <a:hlinkClick r:id=""/>
              </a:rPr>
              <a:t>PresenterMedia.com</a:t>
            </a:r>
            <a:endParaRPr lang="en-US" sz="2000" b="1" dirty="0" smtClean="0">
              <a:solidFill>
                <a:schemeClr val="accent2">
                  <a:lumMod val="60000"/>
                  <a:lumOff val="40000"/>
                </a:schemeClr>
              </a:solidFill>
            </a:endParaRPr>
          </a:p>
          <a:p>
            <a:r>
              <a:rPr lang="en-US" dirty="0" smtClean="0">
                <a:solidFill>
                  <a:schemeClr val="bg2">
                    <a:lumMod val="50000"/>
                  </a:schemeClr>
                </a:solidFill>
              </a:rPr>
              <a:t/>
            </a:r>
            <a:br>
              <a:rPr lang="en-US" dirty="0" smtClean="0">
                <a:solidFill>
                  <a:schemeClr val="bg2">
                    <a:lumMod val="50000"/>
                  </a:schemeClr>
                </a:solidFill>
              </a:rPr>
            </a:br>
            <a:r>
              <a:rPr lang="en-US" dirty="0" smtClean="0">
                <a:solidFill>
                  <a:schemeClr val="bg2">
                    <a:lumMod val="50000"/>
                  </a:schemeClr>
                </a:solidFill>
              </a:rPr>
              <a:t>4416 S. Technology </a:t>
            </a:r>
            <a:r>
              <a:rPr lang="en-US" dirty="0" err="1" smtClean="0">
                <a:solidFill>
                  <a:schemeClr val="bg2">
                    <a:lumMod val="50000"/>
                  </a:schemeClr>
                </a:solidFill>
              </a:rPr>
              <a:t>Dr</a:t>
            </a:r>
            <a:endParaRPr lang="en-US" dirty="0" smtClean="0">
              <a:solidFill>
                <a:schemeClr val="bg2">
                  <a:lumMod val="50000"/>
                </a:schemeClr>
              </a:solidFill>
            </a:endParaRPr>
          </a:p>
          <a:p>
            <a:r>
              <a:rPr lang="en-US" dirty="0" smtClean="0">
                <a:solidFill>
                  <a:schemeClr val="bg2">
                    <a:lumMod val="50000"/>
                  </a:schemeClr>
                </a:solidFill>
              </a:rPr>
              <a:t>Sioux Falls, SD 57106</a:t>
            </a:r>
          </a:p>
          <a:p>
            <a:r>
              <a:rPr lang="en-US" dirty="0" smtClean="0">
                <a:solidFill>
                  <a:schemeClr val="bg2">
                    <a:lumMod val="50000"/>
                  </a:schemeClr>
                </a:solidFill>
              </a:rPr>
              <a:t>(605) 274-2424</a:t>
            </a:r>
          </a:p>
        </p:txBody>
      </p:sp>
      <p:sp>
        <p:nvSpPr>
          <p:cNvPr id="5" name="Title 4"/>
          <p:cNvSpPr>
            <a:spLocks noGrp="1"/>
          </p:cNvSpPr>
          <p:nvPr>
            <p:ph type="title"/>
          </p:nvPr>
        </p:nvSpPr>
        <p:spPr>
          <a:xfrm>
            <a:off x="2667000" y="285750"/>
            <a:ext cx="6477000" cy="708422"/>
          </a:xfrm>
        </p:spPr>
        <p:txBody>
          <a:bodyPr/>
          <a:lstStyle/>
          <a:p>
            <a:r>
              <a:rPr lang="en-US" dirty="0" smtClean="0"/>
              <a:t>Questions? Comments?</a:t>
            </a:r>
            <a:endParaRPr lang="en-US" dirty="0"/>
          </a:p>
        </p:txBody>
      </p:sp>
      <p:sp>
        <p:nvSpPr>
          <p:cNvPr id="25" name="Text Placeholder 24"/>
          <p:cNvSpPr>
            <a:spLocks noGrp="1"/>
          </p:cNvSpPr>
          <p:nvPr>
            <p:ph type="body" sz="quarter" idx="4294967295"/>
          </p:nvPr>
        </p:nvSpPr>
        <p:spPr>
          <a:xfrm>
            <a:off x="3733800" y="857250"/>
            <a:ext cx="3810000" cy="342900"/>
          </a:xfrm>
        </p:spPr>
        <p:txBody>
          <a:bodyPr>
            <a:normAutofit fontScale="62500" lnSpcReduction="20000"/>
          </a:bodyPr>
          <a:lstStyle/>
          <a:p>
            <a:pPr algn="ctr"/>
            <a:r>
              <a:rPr lang="en-US" dirty="0" smtClean="0">
                <a:solidFill>
                  <a:schemeClr val="bg2">
                    <a:lumMod val="50000"/>
                  </a:schemeClr>
                </a:solidFill>
              </a:rPr>
              <a:t>We are happy to help you!</a:t>
            </a:r>
            <a:endParaRPr lang="en-US" dirty="0">
              <a:solidFill>
                <a:schemeClr val="bg2">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257300"/>
            <a:ext cx="3523120" cy="3730904"/>
          </a:xfrm>
          <a:prstGeom prst="rect">
            <a:avLst/>
          </a:prstGeom>
        </p:spPr>
      </p:pic>
    </p:spTree>
    <p:extLst>
      <p:ext uri="{BB962C8B-B14F-4D97-AF65-F5344CB8AC3E}">
        <p14:creationId xmlns:p14="http://schemas.microsoft.com/office/powerpoint/2010/main" val="2047233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p:nvPr/>
        </p:nvSpPr>
        <p:spPr>
          <a:xfrm rot="16200000">
            <a:off x="3419982" y="-761378"/>
            <a:ext cx="5269373" cy="6635862"/>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 name="connsiteX0" fmla="*/ 3630 w 9170780"/>
              <a:gd name="connsiteY0" fmla="*/ 0 h 4852739"/>
              <a:gd name="connsiteX1" fmla="*/ 2423149 w 9170780"/>
              <a:gd name="connsiteY1" fmla="*/ 302102 h 4852739"/>
              <a:gd name="connsiteX2" fmla="*/ 9159204 w 9170780"/>
              <a:gd name="connsiteY2" fmla="*/ 251570 h 4852739"/>
              <a:gd name="connsiteX3" fmla="*/ 9170780 w 9170780"/>
              <a:gd name="connsiteY3" fmla="*/ 4848648 h 4852739"/>
              <a:gd name="connsiteX4" fmla="*/ 867 w 9170780"/>
              <a:gd name="connsiteY4" fmla="*/ 4852739 h 4852739"/>
              <a:gd name="connsiteX5" fmla="*/ 3630 w 9170780"/>
              <a:gd name="connsiteY5" fmla="*/ 0 h 48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0780" h="4852739">
                <a:moveTo>
                  <a:pt x="3630" y="0"/>
                </a:moveTo>
                <a:cubicBezTo>
                  <a:pt x="451389" y="74851"/>
                  <a:pt x="897220" y="260174"/>
                  <a:pt x="2423149" y="302102"/>
                </a:cubicBezTo>
                <a:cubicBezTo>
                  <a:pt x="3949078" y="344030"/>
                  <a:pt x="8038457" y="24319"/>
                  <a:pt x="9159204" y="251570"/>
                </a:cubicBezTo>
                <a:cubicBezTo>
                  <a:pt x="9163063" y="1783929"/>
                  <a:pt x="9166921" y="3316289"/>
                  <a:pt x="9170780" y="4848648"/>
                </a:cubicBezTo>
                <a:lnTo>
                  <a:pt x="867" y="4852739"/>
                </a:lnTo>
                <a:cubicBezTo>
                  <a:pt x="-2991" y="3244239"/>
                  <a:pt x="7488" y="1608500"/>
                  <a:pt x="3630" y="0"/>
                </a:cubicBezTo>
                <a:close/>
              </a:path>
            </a:pathLst>
          </a:custGeom>
          <a:gradFill flip="none" rotWithShape="1">
            <a:gsLst>
              <a:gs pos="0">
                <a:schemeClr val="tx1">
                  <a:lumMod val="95000"/>
                  <a:lumOff val="5000"/>
                </a:schemeClr>
              </a:gs>
              <a:gs pos="32000">
                <a:schemeClr val="tx1">
                  <a:lumMod val="95000"/>
                  <a:lumOff val="5000"/>
                </a:schemeClr>
              </a:gs>
              <a:gs pos="18000">
                <a:schemeClr val="tx1">
                  <a:lumMod val="95000"/>
                  <a:lumOff val="5000"/>
                </a:schemeClr>
              </a:gs>
              <a:gs pos="100000">
                <a:schemeClr val="tx1">
                  <a:lumMod val="95000"/>
                  <a:lumOff val="5000"/>
                </a:schemeClr>
              </a:gs>
            </a:gsLst>
            <a:lin ang="5400000" scaled="0"/>
            <a:tileRect/>
          </a:gradFill>
          <a:ln w="9525">
            <a:solidFill>
              <a:schemeClr val="accent3">
                <a:lumMod val="60000"/>
                <a:lumOff val="40000"/>
              </a:schemeClr>
            </a:solidFill>
          </a:ln>
          <a:scene3d>
            <a:camera prst="orthographicFront"/>
            <a:lightRig rig="threePt" dir="t"/>
          </a:scene3d>
          <a:sp3d extrusionH="120650" contourW="12700">
            <a:bevelT/>
            <a:extrusionClr>
              <a:schemeClr val="accent3">
                <a:lumMod val="60000"/>
                <a:lumOff val="40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Animated Content Page</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This 2010 PowerPoint contains video animation which support text over the top of it.  The PowerPoint 2007 version includes video animation, but does not support text on top of the video.  The 2003 version does not support video.</a:t>
            </a:r>
          </a:p>
          <a:p>
            <a:endParaRPr lang="en-US" dirty="0" smtClean="0"/>
          </a:p>
          <a:p>
            <a:r>
              <a:rPr lang="en-US" dirty="0" smtClean="0"/>
              <a:t>All the elements can be modified or removed.</a:t>
            </a:r>
          </a:p>
          <a:p>
            <a:endParaRPr lang="en-US" dirty="0" smtClean="0"/>
          </a:p>
          <a:p>
            <a:r>
              <a:rPr lang="en-US" dirty="0" smtClean="0"/>
              <a:t>Static versions of all</a:t>
            </a:r>
            <a:br>
              <a:rPr lang="en-US" dirty="0" smtClean="0"/>
            </a:br>
            <a:r>
              <a:rPr lang="en-US" dirty="0" smtClean="0"/>
              <a:t>layouts are also</a:t>
            </a:r>
            <a:br>
              <a:rPr lang="en-US" dirty="0" smtClean="0"/>
            </a:br>
            <a:r>
              <a:rPr lang="en-US" dirty="0" smtClean="0"/>
              <a:t>available.</a:t>
            </a:r>
          </a:p>
          <a:p>
            <a:endParaRPr lang="en-US" dirty="0" smtClean="0"/>
          </a:p>
          <a:p>
            <a:endParaRPr lang="en-US" dirty="0"/>
          </a:p>
        </p:txBody>
      </p:sp>
    </p:spTree>
    <p:extLst>
      <p:ext uri="{BB962C8B-B14F-4D97-AF65-F5344CB8AC3E}">
        <p14:creationId xmlns:p14="http://schemas.microsoft.com/office/powerpoint/2010/main" val="34684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11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240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dvAuto="100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457200" y="1504950"/>
            <a:ext cx="6477000" cy="70842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ln>
                  <a:solidFill>
                    <a:sysClr val="windowText" lastClr="000000"/>
                  </a:solidFill>
                </a:ln>
                <a:solidFill>
                  <a:schemeClr val="tx2">
                    <a:lumMod val="60000"/>
                    <a:lumOff val="40000"/>
                  </a:schemeClr>
                </a:solidFill>
                <a:latin typeface="+mj-lt"/>
                <a:ea typeface="+mj-ea"/>
                <a:cs typeface="+mj-cs"/>
              </a:defRPr>
            </a:lvl1pPr>
          </a:lstStyle>
          <a:p>
            <a:r>
              <a:rPr lang="en-US" dirty="0" smtClean="0">
                <a:solidFill>
                  <a:schemeClr val="bg1">
                    <a:lumMod val="95000"/>
                  </a:schemeClr>
                </a:solidFill>
              </a:rPr>
              <a:t>Animated</a:t>
            </a:r>
            <a:r>
              <a:rPr lang="en-US" dirty="0" smtClean="0">
                <a:solidFill>
                  <a:schemeClr val="accent1"/>
                </a:solidFill>
              </a:rPr>
              <a:t> </a:t>
            </a:r>
            <a:r>
              <a:rPr lang="en-US" dirty="0" smtClean="0">
                <a:solidFill>
                  <a:schemeClr val="bg2">
                    <a:lumMod val="75000"/>
                  </a:schemeClr>
                </a:solidFill>
              </a:rPr>
              <a:t>or Static?</a:t>
            </a:r>
          </a:p>
        </p:txBody>
      </p:sp>
      <p:pic>
        <p:nvPicPr>
          <p:cNvPr id="2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62600" y="1668687"/>
            <a:ext cx="3109354" cy="3337373"/>
          </a:xfrm>
          <a:prstGeom prst="rect">
            <a:avLst/>
          </a:prstGeom>
          <a:noFill/>
          <a:ln w="9525">
            <a:noFill/>
            <a:miter lim="800000"/>
            <a:headEnd/>
            <a:tailEnd/>
          </a:ln>
        </p:spPr>
      </p:pic>
      <p:sp>
        <p:nvSpPr>
          <p:cNvPr id="29" name="TextBox 28"/>
          <p:cNvSpPr txBox="1"/>
          <p:nvPr/>
        </p:nvSpPr>
        <p:spPr>
          <a:xfrm>
            <a:off x="876300" y="2213372"/>
            <a:ext cx="2514600" cy="1754326"/>
          </a:xfrm>
          <a:prstGeom prst="rect">
            <a:avLst/>
          </a:prstGeom>
          <a:noFill/>
        </p:spPr>
        <p:txBody>
          <a:bodyPr wrap="square" rtlCol="0">
            <a:spAutoFit/>
          </a:bodyPr>
          <a:lstStyle/>
          <a:p>
            <a:r>
              <a:rPr lang="en-US" dirty="0" smtClean="0">
                <a:solidFill>
                  <a:schemeClr val="bg2">
                    <a:lumMod val="60000"/>
                    <a:lumOff val="40000"/>
                  </a:schemeClr>
                </a:solidFill>
              </a:rPr>
              <a:t>You can change between static and animated layouts by clicking on the Layout tab in the HOME menu on the ribbon. </a:t>
            </a:r>
            <a:endParaRPr lang="en-US" dirty="0">
              <a:solidFill>
                <a:schemeClr val="bg2">
                  <a:lumMod val="60000"/>
                  <a:lumOff val="40000"/>
                </a:schemeClr>
              </a:solidFill>
            </a:endParaRPr>
          </a:p>
        </p:txBody>
      </p:sp>
      <p:pic>
        <p:nvPicPr>
          <p:cNvPr id="3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4667" y="3996876"/>
            <a:ext cx="2590800" cy="590468"/>
          </a:xfrm>
          <a:prstGeom prst="rect">
            <a:avLst/>
          </a:prstGeom>
          <a:noFill/>
          <a:ln w="9525">
            <a:noFill/>
            <a:miter lim="800000"/>
            <a:headEnd/>
            <a:tailEnd/>
          </a:ln>
        </p:spPr>
      </p:pic>
    </p:spTree>
    <p:extLst>
      <p:ext uri="{BB962C8B-B14F-4D97-AF65-F5344CB8AC3E}">
        <p14:creationId xmlns:p14="http://schemas.microsoft.com/office/powerpoint/2010/main" val="4003025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124200" y="23872"/>
            <a:ext cx="6477000" cy="708422"/>
          </a:xfrm>
        </p:spPr>
        <p:txBody>
          <a:bodyPr/>
          <a:lstStyle/>
          <a:p>
            <a:r>
              <a:rPr lang="en-US" dirty="0" smtClean="0"/>
              <a:t>Useful Images and Icons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0946" y="914400"/>
            <a:ext cx="1487916" cy="166857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84208" y="3047035"/>
            <a:ext cx="1645297" cy="215257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2907041"/>
            <a:ext cx="2198490" cy="215724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6518" y="914400"/>
            <a:ext cx="1764328" cy="1976284"/>
          </a:xfrm>
          <a:prstGeom prst="rect">
            <a:avLst/>
          </a:prstGeom>
        </p:spPr>
      </p:pic>
    </p:spTree>
    <p:extLst>
      <p:ext uri="{BB962C8B-B14F-4D97-AF65-F5344CB8AC3E}">
        <p14:creationId xmlns:p14="http://schemas.microsoft.com/office/powerpoint/2010/main" val="2178688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5"/>
          <p:cNvSpPr>
            <a:spLocks noGrp="1"/>
          </p:cNvSpPr>
          <p:nvPr>
            <p:ph type="body" sz="quarter" idx="15"/>
          </p:nvPr>
        </p:nvSpPr>
        <p:spPr>
          <a:xfrm>
            <a:off x="3770935" y="2651522"/>
            <a:ext cx="5068265" cy="628650"/>
          </a:xfrm>
        </p:spPr>
        <p:txBody>
          <a:bodyPr>
            <a:normAutofit lnSpcReduction="10000"/>
          </a:bodyPr>
          <a:lstStyle/>
          <a:p>
            <a:pPr lvl="0"/>
            <a:r>
              <a:rPr lang="en-US" smtClean="0"/>
              <a:t>Discussion Item Three – A Placeholder for text  Add a second line of text here</a:t>
            </a:r>
          </a:p>
          <a:p>
            <a:endParaRPr lang="en-US" dirty="0"/>
          </a:p>
        </p:txBody>
      </p:sp>
      <p:sp>
        <p:nvSpPr>
          <p:cNvPr id="41" name="Text Placeholder 40"/>
          <p:cNvSpPr>
            <a:spLocks noGrp="1"/>
          </p:cNvSpPr>
          <p:nvPr>
            <p:ph type="body" sz="quarter" idx="16"/>
          </p:nvPr>
        </p:nvSpPr>
        <p:spPr>
          <a:xfrm>
            <a:off x="3466135" y="1279922"/>
            <a:ext cx="5068265" cy="628650"/>
          </a:xfrm>
        </p:spPr>
        <p:txBody>
          <a:bodyPr>
            <a:normAutofit lnSpcReduction="10000"/>
          </a:bodyPr>
          <a:lstStyle/>
          <a:p>
            <a:pPr lvl="0"/>
            <a:r>
              <a:rPr lang="en-US" dirty="0" smtClean="0"/>
              <a:t>Discussion Item One – A Placeholder for text  Add a second line of text here</a:t>
            </a:r>
          </a:p>
          <a:p>
            <a:endParaRPr lang="en-US" dirty="0"/>
          </a:p>
        </p:txBody>
      </p:sp>
      <p:sp>
        <p:nvSpPr>
          <p:cNvPr id="42" name="Text Placeholder 41"/>
          <p:cNvSpPr>
            <a:spLocks noGrp="1"/>
          </p:cNvSpPr>
          <p:nvPr>
            <p:ph type="body" sz="quarter" idx="17"/>
          </p:nvPr>
        </p:nvSpPr>
        <p:spPr>
          <a:xfrm>
            <a:off x="3618536" y="1965722"/>
            <a:ext cx="5068265" cy="628650"/>
          </a:xfrm>
        </p:spPr>
        <p:txBody>
          <a:bodyPr>
            <a:normAutofit lnSpcReduction="10000"/>
          </a:bodyPr>
          <a:lstStyle/>
          <a:p>
            <a:pPr lvl="0"/>
            <a:r>
              <a:rPr lang="en-US" smtClean="0"/>
              <a:t>Discussion Item Two – A Placeholder for text  Add a second line of text here</a:t>
            </a:r>
          </a:p>
          <a:p>
            <a:endParaRPr lang="en-US" dirty="0"/>
          </a:p>
        </p:txBody>
      </p:sp>
      <p:sp>
        <p:nvSpPr>
          <p:cNvPr id="43" name="Text Placeholder 42"/>
          <p:cNvSpPr>
            <a:spLocks noGrp="1"/>
          </p:cNvSpPr>
          <p:nvPr>
            <p:ph type="body" sz="quarter" idx="18"/>
          </p:nvPr>
        </p:nvSpPr>
        <p:spPr>
          <a:xfrm>
            <a:off x="3923336" y="3337322"/>
            <a:ext cx="5068265" cy="628650"/>
          </a:xfrm>
        </p:spPr>
        <p:txBody>
          <a:bodyPr>
            <a:normAutofit lnSpcReduction="10000"/>
          </a:bodyPr>
          <a:lstStyle/>
          <a:p>
            <a:pPr lvl="0"/>
            <a:r>
              <a:rPr lang="en-US" smtClean="0"/>
              <a:t>Discussion Item Four – A Placeholder for text  Add a second line of text here</a:t>
            </a:r>
          </a:p>
          <a:p>
            <a:endParaRPr lang="en-US" dirty="0"/>
          </a:p>
        </p:txBody>
      </p:sp>
      <p:sp>
        <p:nvSpPr>
          <p:cNvPr id="8" name="Text Placeholder 7"/>
          <p:cNvSpPr>
            <a:spLocks noGrp="1"/>
          </p:cNvSpPr>
          <p:nvPr>
            <p:ph type="body" sz="quarter" idx="13"/>
          </p:nvPr>
        </p:nvSpPr>
        <p:spPr>
          <a:xfrm>
            <a:off x="4114800" y="651272"/>
            <a:ext cx="5486400" cy="342900"/>
          </a:xfrm>
        </p:spPr>
        <p:txBody>
          <a:bodyPr>
            <a:normAutofit fontScale="85000" lnSpcReduction="20000"/>
          </a:bodyPr>
          <a:lstStyle/>
          <a:p>
            <a:r>
              <a:rPr lang="en-US" smtClean="0"/>
              <a:t>A second line of text could go here</a:t>
            </a:r>
            <a:endParaRPr lang="en-US" dirty="0"/>
          </a:p>
        </p:txBody>
      </p:sp>
      <p:sp>
        <p:nvSpPr>
          <p:cNvPr id="7" name="Title 6"/>
          <p:cNvSpPr>
            <a:spLocks noGrp="1"/>
          </p:cNvSpPr>
          <p:nvPr>
            <p:ph type="title"/>
          </p:nvPr>
        </p:nvSpPr>
        <p:spPr>
          <a:xfrm>
            <a:off x="3200400" y="57150"/>
            <a:ext cx="6477000" cy="708422"/>
          </a:xfrm>
        </p:spPr>
        <p:txBody>
          <a:bodyPr/>
          <a:lstStyle/>
          <a:p>
            <a:r>
              <a:rPr lang="en-US" dirty="0" smtClean="0"/>
              <a:t>Agenda or Summary Layout</a:t>
            </a:r>
            <a:endParaRPr lang="en-US" dirty="0"/>
          </a:p>
        </p:txBody>
      </p:sp>
      <p:sp>
        <p:nvSpPr>
          <p:cNvPr id="15" name="Pentagon 14"/>
          <p:cNvSpPr/>
          <p:nvPr/>
        </p:nvSpPr>
        <p:spPr>
          <a:xfrm>
            <a:off x="2381884" y="1257300"/>
            <a:ext cx="914400" cy="457200"/>
          </a:xfrm>
          <a:prstGeom prst="teardrop">
            <a:avLst/>
          </a:prstGeom>
          <a:solidFill>
            <a:schemeClr val="accent3">
              <a:lumMod val="20000"/>
              <a:lumOff val="8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n w="3175" cmpd="sng">
                  <a:solidFill>
                    <a:schemeClr val="tx1">
                      <a:lumMod val="95000"/>
                      <a:lumOff val="5000"/>
                    </a:schemeClr>
                  </a:solidFill>
                  <a:prstDash val="solid"/>
                </a:ln>
                <a:solidFill>
                  <a:schemeClr val="accent3">
                    <a:lumMod val="60000"/>
                    <a:lumOff val="40000"/>
                  </a:schemeClr>
                </a:solidFill>
                <a:effectLst>
                  <a:outerShdw blurRad="63500" dir="3600000" algn="tl" rotWithShape="0">
                    <a:srgbClr val="000000">
                      <a:alpha val="70000"/>
                    </a:srgbClr>
                  </a:outerShdw>
                </a:effectLst>
                <a:latin typeface="Perpetua" pitchFamily="18" charset="0"/>
              </a:rPr>
              <a:t>1</a:t>
            </a:r>
            <a:endParaRPr lang="en-US" sz="3600" dirty="0">
              <a:ln w="3175" cmpd="sng">
                <a:solidFill>
                  <a:schemeClr val="tx1">
                    <a:lumMod val="95000"/>
                    <a:lumOff val="5000"/>
                  </a:schemeClr>
                </a:solidFill>
                <a:prstDash val="solid"/>
              </a:ln>
              <a:solidFill>
                <a:schemeClr val="accent3">
                  <a:lumMod val="60000"/>
                  <a:lumOff val="40000"/>
                </a:schemeClr>
              </a:solidFill>
              <a:effectLst>
                <a:outerShdw blurRad="63500" dir="3600000" algn="tl" rotWithShape="0">
                  <a:srgbClr val="000000">
                    <a:alpha val="70000"/>
                  </a:srgbClr>
                </a:outerShdw>
              </a:effectLst>
              <a:latin typeface="Perpetua" pitchFamily="18" charset="0"/>
            </a:endParaRPr>
          </a:p>
        </p:txBody>
      </p:sp>
      <p:sp>
        <p:nvSpPr>
          <p:cNvPr id="18" name="Rounded Rectangle 13"/>
          <p:cNvSpPr/>
          <p:nvPr/>
        </p:nvSpPr>
        <p:spPr>
          <a:xfrm>
            <a:off x="2534284" y="1943100"/>
            <a:ext cx="914400" cy="457200"/>
          </a:xfrm>
          <a:prstGeom prst="teardrop">
            <a:avLst/>
          </a:prstGeom>
          <a:solidFill>
            <a:schemeClr val="accent3">
              <a:lumMod val="40000"/>
              <a:lumOff val="6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3175" cmpd="sng">
                  <a:solidFill>
                    <a:schemeClr val="tx1">
                      <a:lumMod val="95000"/>
                      <a:lumOff val="5000"/>
                    </a:schemeClr>
                  </a:solidFill>
                  <a:prstDash val="solid"/>
                </a:ln>
                <a:solidFill>
                  <a:schemeClr val="accent3">
                    <a:lumMod val="60000"/>
                    <a:lumOff val="40000"/>
                  </a:schemeClr>
                </a:solidFill>
                <a:effectLst>
                  <a:outerShdw blurRad="63500" dir="3600000" algn="tl" rotWithShape="0">
                    <a:srgbClr val="000000">
                      <a:alpha val="70000"/>
                    </a:srgbClr>
                  </a:outerShdw>
                </a:effectLst>
                <a:latin typeface="Perpetua" pitchFamily="18" charset="0"/>
              </a:rPr>
              <a:t>2</a:t>
            </a:r>
          </a:p>
        </p:txBody>
      </p:sp>
      <p:sp>
        <p:nvSpPr>
          <p:cNvPr id="21" name="Rounded Rectangle 16"/>
          <p:cNvSpPr/>
          <p:nvPr/>
        </p:nvSpPr>
        <p:spPr>
          <a:xfrm>
            <a:off x="2686684" y="2628900"/>
            <a:ext cx="914400" cy="457200"/>
          </a:xfrm>
          <a:prstGeom prst="teardrop">
            <a:avLst/>
          </a:prstGeom>
          <a:solidFill>
            <a:schemeClr val="accent3">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n w="3175" cmpd="sng">
                  <a:solidFill>
                    <a:schemeClr val="tx1">
                      <a:lumMod val="95000"/>
                      <a:lumOff val="5000"/>
                    </a:schemeClr>
                  </a:solidFill>
                  <a:prstDash val="solid"/>
                </a:ln>
                <a:solidFill>
                  <a:schemeClr val="accent3">
                    <a:lumMod val="60000"/>
                    <a:lumOff val="40000"/>
                  </a:schemeClr>
                </a:solidFill>
                <a:effectLst>
                  <a:outerShdw blurRad="63500" dir="3600000" algn="tl" rotWithShape="0">
                    <a:srgbClr val="000000">
                      <a:alpha val="70000"/>
                    </a:srgbClr>
                  </a:outerShdw>
                </a:effectLst>
                <a:latin typeface="Perpetua" pitchFamily="18" charset="0"/>
              </a:rPr>
              <a:t>3</a:t>
            </a:r>
            <a:endParaRPr lang="en-US" sz="3600" dirty="0">
              <a:ln w="3175" cmpd="sng">
                <a:solidFill>
                  <a:schemeClr val="tx1">
                    <a:lumMod val="95000"/>
                    <a:lumOff val="5000"/>
                  </a:schemeClr>
                </a:solidFill>
                <a:prstDash val="solid"/>
              </a:ln>
              <a:solidFill>
                <a:schemeClr val="accent3">
                  <a:lumMod val="60000"/>
                  <a:lumOff val="40000"/>
                </a:schemeClr>
              </a:solidFill>
              <a:effectLst>
                <a:outerShdw blurRad="63500" dir="3600000" algn="tl" rotWithShape="0">
                  <a:srgbClr val="000000">
                    <a:alpha val="70000"/>
                  </a:srgbClr>
                </a:outerShdw>
              </a:effectLst>
              <a:latin typeface="Perpetua" pitchFamily="18" charset="0"/>
            </a:endParaRPr>
          </a:p>
        </p:txBody>
      </p:sp>
      <p:sp>
        <p:nvSpPr>
          <p:cNvPr id="24" name="Pentagon 23"/>
          <p:cNvSpPr/>
          <p:nvPr/>
        </p:nvSpPr>
        <p:spPr>
          <a:xfrm>
            <a:off x="2817185" y="3314700"/>
            <a:ext cx="914400" cy="457200"/>
          </a:xfrm>
          <a:prstGeom prst="teardrop">
            <a:avLst/>
          </a:prstGeom>
          <a:solidFill>
            <a:schemeClr val="accent3">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3175" cmpd="sng">
                  <a:solidFill>
                    <a:schemeClr val="tx1">
                      <a:lumMod val="95000"/>
                      <a:lumOff val="5000"/>
                    </a:schemeClr>
                  </a:solidFill>
                  <a:prstDash val="solid"/>
                </a:ln>
                <a:solidFill>
                  <a:schemeClr val="accent3">
                    <a:lumMod val="60000"/>
                    <a:lumOff val="40000"/>
                  </a:schemeClr>
                </a:solidFill>
                <a:effectLst>
                  <a:outerShdw blurRad="63500" dir="3600000" algn="tl" rotWithShape="0">
                    <a:srgbClr val="000000">
                      <a:alpha val="70000"/>
                    </a:srgbClr>
                  </a:outerShdw>
                </a:effectLst>
                <a:latin typeface="Perpetua" pitchFamily="18" charset="0"/>
              </a:rPr>
              <a:t>4</a:t>
            </a:r>
          </a:p>
        </p:txBody>
      </p:sp>
    </p:spTree>
    <p:extLst>
      <p:ext uri="{BB962C8B-B14F-4D97-AF65-F5344CB8AC3E}">
        <p14:creationId xmlns:p14="http://schemas.microsoft.com/office/powerpoint/2010/main" val="4006695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Print Page Layout</a:t>
            </a:r>
            <a:endParaRPr lang="en-US" dirty="0"/>
          </a:p>
        </p:txBody>
      </p:sp>
      <p:sp>
        <p:nvSpPr>
          <p:cNvPr id="5" name="Content Placeholder 4"/>
          <p:cNvSpPr>
            <a:spLocks noGrp="1"/>
          </p:cNvSpPr>
          <p:nvPr>
            <p:ph sz="half" idx="1"/>
          </p:nvPr>
        </p:nvSpPr>
        <p:spPr>
          <a:xfrm>
            <a:off x="3581400" y="918233"/>
            <a:ext cx="3048000" cy="3565922"/>
          </a:xfrm>
        </p:spPr>
        <p:txBody>
          <a:bodyPr>
            <a:normAutofit fontScale="92500" lnSpcReduction="20000"/>
          </a:bodyPr>
          <a:lstStyle/>
          <a:p>
            <a:r>
              <a:rPr lang="en-US" dirty="0" smtClean="0"/>
              <a:t>Our website is filled with exciting </a:t>
            </a:r>
            <a:r>
              <a:rPr lang="en-US" dirty="0" err="1" smtClean="0"/>
              <a:t>downloadables</a:t>
            </a:r>
            <a:r>
              <a:rPr lang="en-US" dirty="0" smtClean="0"/>
              <a:t>, templates, clipart and animations.  You can easily switch out the graphics is this template with items from our website.</a:t>
            </a:r>
            <a:endParaRPr lang="en-US" dirty="0"/>
          </a:p>
        </p:txBody>
      </p:sp>
      <p:pic>
        <p:nvPicPr>
          <p:cNvPr id="9"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973521"/>
            <a:ext cx="3276600" cy="3028950"/>
          </a:xfrm>
          <a:prstGeom prst="rect">
            <a:avLst/>
          </a:prstGeom>
          <a:noFill/>
        </p:spPr>
      </p:pic>
    </p:spTree>
    <p:extLst>
      <p:ext uri="{BB962C8B-B14F-4D97-AF65-F5344CB8AC3E}">
        <p14:creationId xmlns:p14="http://schemas.microsoft.com/office/powerpoint/2010/main" val="40283999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Bar Graph Page Layout</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60428167"/>
              </p:ext>
            </p:extLst>
          </p:nvPr>
        </p:nvGraphicFramePr>
        <p:xfrm>
          <a:off x="381000" y="1943100"/>
          <a:ext cx="4953000" cy="307538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p:cNvSpPr>
            <a:spLocks noGrp="1"/>
          </p:cNvSpPr>
          <p:nvPr>
            <p:ph type="body" sz="half" idx="2"/>
          </p:nvPr>
        </p:nvSpPr>
        <p:spPr/>
        <p:txBody>
          <a:bodyPr/>
          <a:lstStyle/>
          <a:p>
            <a:r>
              <a:rPr lang="en-US" dirty="0" smtClean="0"/>
              <a:t>Here is the description of the graph.  This chart is enhanced with features from PowerPoint 2007 or higher.</a:t>
            </a:r>
          </a:p>
          <a:p>
            <a:endParaRPr lang="en-US" dirty="0" smtClean="0"/>
          </a:p>
          <a:p>
            <a:r>
              <a:rPr lang="en-US" dirty="0" smtClean="0"/>
              <a:t>Here is some more text.  You may delete the graphical elements.</a:t>
            </a:r>
            <a:endParaRPr lang="en-US" dirty="0"/>
          </a:p>
        </p:txBody>
      </p:sp>
    </p:spTree>
    <p:extLst>
      <p:ext uri="{BB962C8B-B14F-4D97-AF65-F5344CB8AC3E}">
        <p14:creationId xmlns:p14="http://schemas.microsoft.com/office/powerpoint/2010/main" val="1952488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Bar Graph Page Layout</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39419001"/>
              </p:ext>
            </p:extLst>
          </p:nvPr>
        </p:nvGraphicFramePr>
        <p:xfrm>
          <a:off x="31531" y="2057400"/>
          <a:ext cx="4953000" cy="261818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6"/>
          <p:cNvSpPr>
            <a:spLocks noGrp="1"/>
          </p:cNvSpPr>
          <p:nvPr>
            <p:ph type="body" sz="half" idx="2"/>
          </p:nvPr>
        </p:nvSpPr>
        <p:spPr/>
        <p:txBody>
          <a:bodyPr/>
          <a:lstStyle/>
          <a:p>
            <a:r>
              <a:rPr lang="en-US" smtClean="0"/>
              <a:t>Here is the description of the graph.  This chart is enhanced with features from PowerPoint 2007 or higher.</a:t>
            </a:r>
          </a:p>
          <a:p>
            <a:endParaRPr lang="en-US" smtClean="0"/>
          </a:p>
          <a:p>
            <a:r>
              <a:rPr lang="en-US" smtClean="0"/>
              <a:t>Here is some more text.  You may delete the graphical elements.</a:t>
            </a:r>
            <a:endParaRPr lang="en-US" dirty="0"/>
          </a:p>
        </p:txBody>
      </p:sp>
      <p:grpSp>
        <p:nvGrpSpPr>
          <p:cNvPr id="6" name="Group 5"/>
          <p:cNvGrpSpPr/>
          <p:nvPr/>
        </p:nvGrpSpPr>
        <p:grpSpPr>
          <a:xfrm>
            <a:off x="4343400" y="3257550"/>
            <a:ext cx="2209800" cy="1943100"/>
            <a:chOff x="2286000" y="1524000"/>
            <a:chExt cx="4572000" cy="4572000"/>
          </a:xfrm>
        </p:grpSpPr>
        <p:pic>
          <p:nvPicPr>
            <p:cNvPr id="9" name="Picture 8"/>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2286000" y="1524000"/>
              <a:ext cx="4572000" cy="4572000"/>
            </a:xfrm>
            <a:prstGeom prst="rect">
              <a:avLst/>
            </a:prstGeom>
          </p:spPr>
        </p:pic>
        <p:sp>
          <p:nvSpPr>
            <p:cNvPr id="10" name="TextBox 9"/>
            <p:cNvSpPr txBox="1"/>
            <p:nvPr/>
          </p:nvSpPr>
          <p:spPr>
            <a:xfrm rot="21320424">
              <a:off x="3048002" y="1886626"/>
              <a:ext cx="2819400" cy="3617017"/>
            </a:xfrm>
            <a:prstGeom prst="rect">
              <a:avLst/>
            </a:prstGeom>
            <a:noFill/>
          </p:spPr>
          <p:txBody>
            <a:bodyPr wrap="square" rtlCol="0">
              <a:spAutoFit/>
            </a:bodyPr>
            <a:lstStyle/>
            <a:p>
              <a:r>
                <a:rPr lang="en-US" sz="1600" dirty="0" smtClean="0"/>
                <a:t>*note*</a:t>
              </a:r>
            </a:p>
            <a:p>
              <a:r>
                <a:rPr lang="en-US" sz="1600" dirty="0" smtClean="0"/>
                <a:t>Double Click on Charts to Change Color.</a:t>
              </a:r>
              <a:endParaRPr lang="en-US" sz="1600" dirty="0"/>
            </a:p>
          </p:txBody>
        </p:sp>
      </p:grpSp>
    </p:spTree>
    <p:extLst>
      <p:ext uri="{BB962C8B-B14F-4D97-AF65-F5344CB8AC3E}">
        <p14:creationId xmlns:p14="http://schemas.microsoft.com/office/powerpoint/2010/main" val="2283732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Sample Table Layout</a:t>
            </a:r>
            <a:endParaRPr lang="en-US" dirty="0"/>
          </a:p>
        </p:txBody>
      </p:sp>
      <p:sp>
        <p:nvSpPr>
          <p:cNvPr id="7" name="Text Placeholder 6"/>
          <p:cNvSpPr>
            <a:spLocks noGrp="1"/>
          </p:cNvSpPr>
          <p:nvPr>
            <p:ph type="body" sz="half" idx="2"/>
          </p:nvPr>
        </p:nvSpPr>
        <p:spPr/>
        <p:txBody>
          <a:bodyPr/>
          <a:lstStyle/>
          <a:p>
            <a:r>
              <a:rPr lang="en-US" smtClean="0"/>
              <a:t>Here is the description of the graph.  This chart is enhanced with features from PowerPoint 2007 or higher.</a:t>
            </a:r>
          </a:p>
          <a:p>
            <a:endParaRPr lang="en-US" smtClean="0"/>
          </a:p>
          <a:p>
            <a:r>
              <a:rPr lang="en-US" smtClean="0"/>
              <a:t>Here is some more text.  You may delete the graphical elements.</a:t>
            </a:r>
            <a:endParaRPr lang="en-US" dirty="0"/>
          </a:p>
        </p:txBody>
      </p:sp>
      <p:graphicFrame>
        <p:nvGraphicFramePr>
          <p:cNvPr id="14" name="Content Placeholder 4"/>
          <p:cNvGraphicFramePr>
            <a:graphicFrameLocks/>
          </p:cNvGraphicFramePr>
          <p:nvPr>
            <p:extLst>
              <p:ext uri="{D42A27DB-BD31-4B8C-83A1-F6EECF244321}">
                <p14:modId xmlns:p14="http://schemas.microsoft.com/office/powerpoint/2010/main" val="3995834743"/>
              </p:ext>
            </p:extLst>
          </p:nvPr>
        </p:nvGraphicFramePr>
        <p:xfrm>
          <a:off x="762000" y="1970426"/>
          <a:ext cx="4495800" cy="2966616"/>
        </p:xfrm>
        <a:graphic>
          <a:graphicData uri="http://schemas.openxmlformats.org/drawingml/2006/table">
            <a:tbl>
              <a:tblPr firstRow="1" bandRow="1">
                <a:tableStyleId>{073A0DAA-6AF3-43AB-8588-CEC1D06C72B9}</a:tableStyleId>
              </a:tblPr>
              <a:tblGrid>
                <a:gridCol w="1123950"/>
                <a:gridCol w="917358"/>
                <a:gridCol w="806032"/>
                <a:gridCol w="822213"/>
                <a:gridCol w="826247"/>
              </a:tblGrid>
              <a:tr h="438680">
                <a:tc>
                  <a:txBody>
                    <a:bodyPr/>
                    <a:lstStyle/>
                    <a:p>
                      <a:r>
                        <a:rPr lang="en-US" sz="900" baseline="0" dirty="0" smtClean="0">
                          <a:solidFill>
                            <a:schemeClr val="tx1">
                              <a:lumMod val="95000"/>
                              <a:lumOff val="5000"/>
                            </a:schemeClr>
                          </a:solidFill>
                        </a:rPr>
                        <a:t>Geographic Region</a:t>
                      </a:r>
                      <a:endParaRPr lang="en-US" sz="900" baseline="0" dirty="0">
                        <a:solidFill>
                          <a:schemeClr val="tx1">
                            <a:lumMod val="95000"/>
                            <a:lumOff val="5000"/>
                          </a:schemeClr>
                        </a:solidFill>
                      </a:endParaRPr>
                    </a:p>
                  </a:txBody>
                  <a:tcPr marT="10287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alpha val="74000"/>
                      </a:schemeClr>
                    </a:solidFill>
                  </a:tcPr>
                </a:tc>
                <a:tc>
                  <a:txBody>
                    <a:bodyPr/>
                    <a:lstStyle/>
                    <a:p>
                      <a:pPr algn="ctr"/>
                      <a:r>
                        <a:rPr lang="en-US" sz="900" baseline="0" dirty="0" smtClean="0">
                          <a:solidFill>
                            <a:schemeClr val="bg1"/>
                          </a:solidFill>
                        </a:rPr>
                        <a:t>Q1</a:t>
                      </a:r>
                      <a:endParaRPr lang="en-US" sz="900" baseline="0" dirty="0">
                        <a:solidFill>
                          <a:schemeClr val="bg1"/>
                        </a:solidFill>
                      </a:endParaRPr>
                    </a:p>
                  </a:txBody>
                  <a:tcPr marT="10287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alpha val="68000"/>
                      </a:schemeClr>
                    </a:solidFill>
                  </a:tcPr>
                </a:tc>
                <a:tc>
                  <a:txBody>
                    <a:bodyPr/>
                    <a:lstStyle/>
                    <a:p>
                      <a:pPr algn="ctr"/>
                      <a:r>
                        <a:rPr lang="en-US" sz="900" baseline="0" dirty="0" smtClean="0">
                          <a:solidFill>
                            <a:schemeClr val="bg1"/>
                          </a:solidFill>
                        </a:rPr>
                        <a:t>Q2</a:t>
                      </a:r>
                      <a:endParaRPr lang="en-US" sz="900" baseline="0" dirty="0">
                        <a:solidFill>
                          <a:schemeClr val="bg1"/>
                        </a:solidFill>
                      </a:endParaRPr>
                    </a:p>
                  </a:txBody>
                  <a:tcPr marT="10287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alpha val="68000"/>
                      </a:schemeClr>
                    </a:solidFill>
                  </a:tcPr>
                </a:tc>
                <a:tc>
                  <a:txBody>
                    <a:bodyPr/>
                    <a:lstStyle/>
                    <a:p>
                      <a:pPr algn="ctr"/>
                      <a:r>
                        <a:rPr lang="en-US" sz="900" baseline="0" dirty="0" smtClean="0">
                          <a:solidFill>
                            <a:schemeClr val="bg1"/>
                          </a:solidFill>
                        </a:rPr>
                        <a:t>Q3</a:t>
                      </a:r>
                      <a:endParaRPr lang="en-US" sz="900" baseline="0" dirty="0">
                        <a:solidFill>
                          <a:schemeClr val="bg1"/>
                        </a:solidFill>
                      </a:endParaRPr>
                    </a:p>
                  </a:txBody>
                  <a:tcPr marT="10287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alpha val="68000"/>
                      </a:schemeClr>
                    </a:solidFill>
                  </a:tcPr>
                </a:tc>
                <a:tc>
                  <a:txBody>
                    <a:bodyPr/>
                    <a:lstStyle/>
                    <a:p>
                      <a:pPr algn="ctr"/>
                      <a:r>
                        <a:rPr lang="en-US" sz="900" baseline="0" dirty="0" smtClean="0">
                          <a:solidFill>
                            <a:schemeClr val="bg1"/>
                          </a:solidFill>
                        </a:rPr>
                        <a:t>Q4</a:t>
                      </a:r>
                      <a:endParaRPr lang="en-US" sz="900" baseline="0" dirty="0">
                        <a:solidFill>
                          <a:schemeClr val="bg1"/>
                        </a:solidFill>
                      </a:endParaRPr>
                    </a:p>
                  </a:txBody>
                  <a:tcPr marT="10287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alpha val="68000"/>
                      </a:schemeClr>
                    </a:solidFill>
                  </a:tcPr>
                </a:tc>
              </a:tr>
              <a:tr h="410684">
                <a:tc>
                  <a:txBody>
                    <a:bodyPr/>
                    <a:lstStyle/>
                    <a:p>
                      <a:r>
                        <a:rPr lang="en-US" sz="900" dirty="0" smtClean="0">
                          <a:solidFill>
                            <a:schemeClr val="bg1"/>
                          </a:solidFill>
                        </a:rPr>
                        <a:t>United</a:t>
                      </a:r>
                      <a:r>
                        <a:rPr lang="en-US" sz="900" baseline="0" dirty="0" smtClean="0">
                          <a:solidFill>
                            <a:schemeClr val="bg1"/>
                          </a:solidFill>
                        </a:rPr>
                        <a:t> States</a:t>
                      </a:r>
                      <a:endParaRPr lang="en-US" sz="900" dirty="0">
                        <a:solidFill>
                          <a:schemeClr val="bg1"/>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900" dirty="0" smtClean="0">
                          <a:solidFill>
                            <a:schemeClr val="tx1">
                              <a:lumMod val="95000"/>
                              <a:lumOff val="5000"/>
                            </a:schemeClr>
                          </a:solidFill>
                        </a:rPr>
                        <a:t>1254</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1254</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1254</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1254</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11480">
                <a:tc>
                  <a:txBody>
                    <a:bodyPr/>
                    <a:lstStyle/>
                    <a:p>
                      <a:r>
                        <a:rPr lang="en-US" sz="900" dirty="0" smtClean="0">
                          <a:solidFill>
                            <a:schemeClr val="bg1"/>
                          </a:solidFill>
                        </a:rPr>
                        <a:t>Europe</a:t>
                      </a:r>
                      <a:r>
                        <a:rPr lang="en-US" sz="900" baseline="0" dirty="0" smtClean="0">
                          <a:solidFill>
                            <a:schemeClr val="bg1"/>
                          </a:solidFill>
                        </a:rPr>
                        <a:t> and Asia</a:t>
                      </a:r>
                      <a:endParaRPr lang="en-US" sz="900" dirty="0">
                        <a:solidFill>
                          <a:schemeClr val="bg1"/>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900" dirty="0" smtClean="0">
                          <a:solidFill>
                            <a:schemeClr val="tx1">
                              <a:lumMod val="95000"/>
                              <a:lumOff val="5000"/>
                            </a:schemeClr>
                          </a:solidFill>
                        </a:rPr>
                        <a:t>324</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324</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324</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324</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23573">
                <a:tc>
                  <a:txBody>
                    <a:bodyPr/>
                    <a:lstStyle/>
                    <a:p>
                      <a:r>
                        <a:rPr lang="en-US" sz="900" dirty="0" smtClean="0">
                          <a:solidFill>
                            <a:schemeClr val="bg1"/>
                          </a:solidFill>
                        </a:rPr>
                        <a:t>Australia</a:t>
                      </a:r>
                      <a:endParaRPr lang="en-US" sz="900" dirty="0">
                        <a:solidFill>
                          <a:schemeClr val="bg1"/>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900" dirty="0" smtClean="0">
                          <a:solidFill>
                            <a:schemeClr val="tx1">
                              <a:lumMod val="95000"/>
                              <a:lumOff val="5000"/>
                            </a:schemeClr>
                          </a:solidFill>
                        </a:rPr>
                        <a:t>32</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32</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32</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32</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11480">
                <a:tc>
                  <a:txBody>
                    <a:bodyPr/>
                    <a:lstStyle/>
                    <a:p>
                      <a:r>
                        <a:rPr lang="en-US" sz="900" dirty="0" smtClean="0">
                          <a:solidFill>
                            <a:schemeClr val="bg1"/>
                          </a:solidFill>
                        </a:rPr>
                        <a:t>South America</a:t>
                      </a:r>
                      <a:endParaRPr lang="en-US" sz="900" dirty="0">
                        <a:solidFill>
                          <a:schemeClr val="bg1"/>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900" dirty="0" smtClean="0">
                          <a:solidFill>
                            <a:schemeClr val="tx1">
                              <a:lumMod val="95000"/>
                              <a:lumOff val="5000"/>
                            </a:schemeClr>
                          </a:solidFill>
                        </a:rPr>
                        <a:t>2</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2</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2</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2</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23573">
                <a:tc>
                  <a:txBody>
                    <a:bodyPr/>
                    <a:lstStyle/>
                    <a:p>
                      <a:r>
                        <a:rPr lang="en-US" sz="900" dirty="0" smtClean="0">
                          <a:solidFill>
                            <a:schemeClr val="bg1"/>
                          </a:solidFill>
                        </a:rPr>
                        <a:t>Canada</a:t>
                      </a:r>
                      <a:endParaRPr lang="en-US" sz="900" dirty="0">
                        <a:solidFill>
                          <a:schemeClr val="bg1"/>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900" dirty="0" smtClean="0">
                          <a:solidFill>
                            <a:schemeClr val="tx1">
                              <a:lumMod val="95000"/>
                              <a:lumOff val="5000"/>
                            </a:schemeClr>
                          </a:solidFill>
                        </a:rPr>
                        <a:t>1</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1</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1</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1</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23573">
                <a:tc>
                  <a:txBody>
                    <a:bodyPr/>
                    <a:lstStyle/>
                    <a:p>
                      <a:r>
                        <a:rPr lang="en-US" sz="900" dirty="0" smtClean="0">
                          <a:solidFill>
                            <a:schemeClr val="bg1"/>
                          </a:solidFill>
                        </a:rPr>
                        <a:t>Mexico</a:t>
                      </a:r>
                      <a:endParaRPr lang="en-US" sz="900" dirty="0">
                        <a:solidFill>
                          <a:schemeClr val="bg1"/>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900" dirty="0" smtClean="0">
                          <a:solidFill>
                            <a:schemeClr val="tx1">
                              <a:lumMod val="95000"/>
                              <a:lumOff val="5000"/>
                            </a:schemeClr>
                          </a:solidFill>
                        </a:rPr>
                        <a:t>1</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1</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1</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900" dirty="0" smtClean="0">
                          <a:solidFill>
                            <a:schemeClr val="tx1">
                              <a:lumMod val="95000"/>
                              <a:lumOff val="5000"/>
                            </a:schemeClr>
                          </a:solidFill>
                        </a:rPr>
                        <a:t>1</a:t>
                      </a:r>
                      <a:endParaRPr lang="en-US" sz="90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23573">
                <a:tc>
                  <a:txBody>
                    <a:bodyPr/>
                    <a:lstStyle/>
                    <a:p>
                      <a:r>
                        <a:rPr lang="en-US" sz="900" dirty="0" smtClean="0">
                          <a:solidFill>
                            <a:schemeClr val="bg1"/>
                          </a:solidFill>
                        </a:rPr>
                        <a:t>TOTALS</a:t>
                      </a:r>
                      <a:endParaRPr lang="en-US" sz="900" b="1" i="0" dirty="0">
                        <a:solidFill>
                          <a:schemeClr val="bg1"/>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900" dirty="0" smtClean="0">
                          <a:solidFill>
                            <a:schemeClr val="tx1">
                              <a:lumMod val="95000"/>
                              <a:lumOff val="5000"/>
                            </a:schemeClr>
                          </a:solidFill>
                        </a:rPr>
                        <a:t>1614</a:t>
                      </a:r>
                      <a:endParaRPr lang="en-US" sz="900" b="1" i="0" dirty="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alpha val="72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chemeClr val="tx1">
                              <a:lumMod val="95000"/>
                              <a:lumOff val="5000"/>
                            </a:schemeClr>
                          </a:solidFill>
                        </a:rPr>
                        <a:t>1614</a:t>
                      </a:r>
                      <a:endParaRPr lang="en-US" sz="900" b="1" i="0" dirty="0" smtClean="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alpha val="72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chemeClr val="tx1">
                              <a:lumMod val="95000"/>
                              <a:lumOff val="5000"/>
                            </a:schemeClr>
                          </a:solidFill>
                        </a:rPr>
                        <a:t>1614</a:t>
                      </a:r>
                      <a:endParaRPr lang="en-US" sz="900" b="1" i="0" dirty="0" smtClean="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alpha val="72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chemeClr val="tx1">
                              <a:lumMod val="95000"/>
                              <a:lumOff val="5000"/>
                            </a:schemeClr>
                          </a:solidFill>
                        </a:rPr>
                        <a:t>1614</a:t>
                      </a:r>
                      <a:endParaRPr lang="en-US" sz="900" b="1" i="0" dirty="0" smtClean="0">
                        <a:solidFill>
                          <a:schemeClr val="tx1">
                            <a:lumMod val="95000"/>
                            <a:lumOff val="5000"/>
                          </a:schemeClr>
                        </a:solidFill>
                      </a:endParaRPr>
                    </a:p>
                  </a:txBody>
                  <a:tcPr marT="10287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alpha val="72000"/>
                      </a:schemeClr>
                    </a:solidFill>
                  </a:tcPr>
                </a:tc>
              </a:tr>
            </a:tbl>
          </a:graphicData>
        </a:graphic>
      </p:graphicFrame>
    </p:spTree>
    <p:extLst>
      <p:ext uri="{BB962C8B-B14F-4D97-AF65-F5344CB8AC3E}">
        <p14:creationId xmlns:p14="http://schemas.microsoft.com/office/powerpoint/2010/main" val="2052281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 sunset - animated">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 sunset - static">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11547</TotalTime>
  <Words>783</Words>
  <Application>Microsoft Office PowerPoint</Application>
  <PresentationFormat>On-screen Show (16:9)</PresentationFormat>
  <Paragraphs>131</Paragraphs>
  <Slides>18</Slides>
  <Notes>1</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Presentermedia.com - sunset - animated</vt:lpstr>
      <vt:lpstr>Presentermedia.com - sunset - static</vt:lpstr>
      <vt:lpstr>Ocean Sunset</vt:lpstr>
      <vt:lpstr>Animated Content Page</vt:lpstr>
      <vt:lpstr>PowerPoint Presentation</vt:lpstr>
      <vt:lpstr>Useful Images and Icons</vt:lpstr>
      <vt:lpstr>Agenda or Summary Layout</vt:lpstr>
      <vt:lpstr>Print Page Layout</vt:lpstr>
      <vt:lpstr>Bar Graph Page Layout</vt:lpstr>
      <vt:lpstr>Bar Graph Page Layout</vt:lpstr>
      <vt:lpstr>Sample Table Layout</vt:lpstr>
      <vt:lpstr>Example Pie Graph</vt:lpstr>
      <vt:lpstr>Example Pie Graph</vt:lpstr>
      <vt:lpstr>Comparison Page</vt:lpstr>
      <vt:lpstr>Smart Art Page Layout</vt:lpstr>
      <vt:lpstr>Smart Art Page Layout</vt:lpstr>
      <vt:lpstr>Picture Layout</vt:lpstr>
      <vt:lpstr>Three Picture Page Layout</vt:lpstr>
      <vt:lpstr>Two Picture Page Layout</vt:lpstr>
      <vt:lpstr>Questions? Comments?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PresenterMedia.com;support@presentermedia.com</dc:creator>
  <cp:lastModifiedBy>matt</cp:lastModifiedBy>
  <cp:revision>378</cp:revision>
  <dcterms:created xsi:type="dcterms:W3CDTF">2010-04-14T14:22:36Z</dcterms:created>
  <dcterms:modified xsi:type="dcterms:W3CDTF">2012-01-13T18:25:44Z</dcterms:modified>
</cp:coreProperties>
</file>