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01" r:id="rId2"/>
  </p:sldMasterIdLst>
  <p:sldIdLst>
    <p:sldId id="256" r:id="rId3"/>
    <p:sldId id="258" r:id="rId4"/>
    <p:sldId id="291" r:id="rId5"/>
    <p:sldId id="292" r:id="rId6"/>
    <p:sldId id="259" r:id="rId7"/>
    <p:sldId id="290" r:id="rId8"/>
    <p:sldId id="261" r:id="rId9"/>
    <p:sldId id="262" r:id="rId10"/>
    <p:sldId id="289"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B7B7"/>
    <a:srgbClr val="251F35"/>
    <a:srgbClr val="091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804" y="-10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a:t>Chart Title</a:t>
            </a:r>
          </a:p>
        </c:rich>
      </c:tx>
      <c:layout/>
      <c:overlay val="0"/>
    </c:title>
    <c:autoTitleDeleted val="0"/>
    <c:plotArea>
      <c:layout>
        <c:manualLayout>
          <c:layoutTarget val="inner"/>
          <c:xMode val="edge"/>
          <c:yMode val="edge"/>
          <c:x val="0"/>
          <c:y val="0.26300231127825435"/>
          <c:w val="0.97267080745341672"/>
          <c:h val="0.63407927089026661"/>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overlap val="-25"/>
        <c:axId val="99748864"/>
        <c:axId val="99754752"/>
      </c:barChart>
      <c:catAx>
        <c:axId val="99748864"/>
        <c:scaling>
          <c:orientation val="minMax"/>
        </c:scaling>
        <c:delete val="1"/>
        <c:axPos val="b"/>
        <c:majorTickMark val="none"/>
        <c:minorTickMark val="none"/>
        <c:tickLblPos val="nextTo"/>
        <c:crossAx val="99754752"/>
        <c:crosses val="autoZero"/>
        <c:auto val="1"/>
        <c:lblAlgn val="ctr"/>
        <c:lblOffset val="0"/>
        <c:noMultiLvlLbl val="0"/>
      </c:catAx>
      <c:valAx>
        <c:axId val="99754752"/>
        <c:scaling>
          <c:orientation val="minMax"/>
        </c:scaling>
        <c:delete val="1"/>
        <c:axPos val="l"/>
        <c:numFmt formatCode="General" sourceLinked="1"/>
        <c:majorTickMark val="none"/>
        <c:minorTickMark val="none"/>
        <c:tickLblPos val="nextTo"/>
        <c:crossAx val="99748864"/>
        <c:crosses val="autoZero"/>
        <c:crossBetween val="between"/>
      </c:valAx>
    </c:plotArea>
    <c:legend>
      <c:legendPos val="t"/>
      <c:layout>
        <c:manualLayout>
          <c:xMode val="edge"/>
          <c:yMode val="edge"/>
          <c:x val="7.9083701866033876E-2"/>
          <c:y val="0.14213107689896973"/>
          <c:w val="0.88406864718604572"/>
          <c:h val="7.534494437477382E-2"/>
        </c:manualLayout>
      </c:layout>
      <c:overlay val="0"/>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en-US"/>
              <a:t>Chart Title</a:t>
            </a:r>
          </a:p>
        </c:rich>
      </c:tx>
      <c:layout>
        <c:manualLayout>
          <c:xMode val="edge"/>
          <c:yMode val="edge"/>
          <c:x val="0.42182882105490233"/>
          <c:y val="2.7335762134210826E-3"/>
        </c:manualLayout>
      </c:layout>
      <c:overlay val="0"/>
    </c:title>
    <c:autoTitleDeleted val="0"/>
    <c:plotArea>
      <c:layout/>
      <c:pieChart>
        <c:varyColors val="1"/>
        <c:ser>
          <c:idx val="0"/>
          <c:order val="0"/>
          <c:tx>
            <c:strRef>
              <c:f>Sheet1!$B$1</c:f>
              <c:strCache>
                <c:ptCount val="1"/>
                <c:pt idx="0">
                  <c:v>Sales</c:v>
                </c:pt>
              </c:strCache>
            </c:strRef>
          </c:tx>
          <c:dPt>
            <c:idx val="3"/>
            <c:bubble3D val="0"/>
            <c:explosion val="23"/>
          </c:dPt>
          <c:dLbls>
            <c:dLbl>
              <c:idx val="0"/>
              <c:layout>
                <c:manualLayout>
                  <c:x val="-0.19187963346686926"/>
                  <c:y val="-0.11407861081786734"/>
                </c:manualLayout>
              </c:layout>
              <c:showLegendKey val="0"/>
              <c:showVal val="0"/>
              <c:showCatName val="1"/>
              <c:showSerName val="0"/>
              <c:showPercent val="1"/>
              <c:showBubbleSize val="0"/>
            </c:dLbl>
            <c:dLbl>
              <c:idx val="1"/>
              <c:layout>
                <c:manualLayout>
                  <c:x val="0.17778284293410695"/>
                  <c:y val="-4.9569177974182282E-2"/>
                </c:manualLayout>
              </c:layout>
              <c:showLegendKey val="0"/>
              <c:showVal val="0"/>
              <c:showCatName val="1"/>
              <c:showSerName val="0"/>
              <c:showPercent val="1"/>
              <c:showBubbleSize val="0"/>
            </c:dLbl>
            <c:dLbl>
              <c:idx val="2"/>
              <c:layout>
                <c:manualLayout>
                  <c:x val="0.11870193857346779"/>
                  <c:y val="6.9624659561501712E-2"/>
                </c:manualLayout>
              </c:layout>
              <c:showLegendKey val="0"/>
              <c:showVal val="0"/>
              <c:showCatName val="1"/>
              <c:showSerName val="0"/>
              <c:showPercent val="1"/>
              <c:showBubbleSize val="0"/>
            </c:dLbl>
            <c:txPr>
              <a:bodyPr/>
              <a:lstStyle/>
              <a:p>
                <a:pPr>
                  <a:defRPr sz="1200"/>
                </a:pPr>
                <a:endParaRPr lang="en-US"/>
              </a:p>
            </c:txPr>
            <c:showLegendKey val="0"/>
            <c:showVal val="0"/>
            <c:showCatName val="1"/>
            <c:showSerName val="0"/>
            <c:showPercent val="1"/>
            <c:showBubbleSize val="0"/>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solidFill>
            <a:schemeClr val="bg1">
              <a:lumMod val="95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Chart Title</a:t>
            </a:r>
          </a:p>
        </c:rich>
      </c:tx>
      <c:layout/>
      <c:overlay val="0"/>
    </c:title>
    <c:autoTitleDeleted val="0"/>
    <c:plotArea>
      <c:layout>
        <c:manualLayout>
          <c:layoutTarget val="inner"/>
          <c:xMode val="edge"/>
          <c:yMode val="edge"/>
          <c:x val="8.2360047459820951E-2"/>
          <c:y val="0.34294903435578017"/>
          <c:w val="0.88117826576025793"/>
          <c:h val="0.58796463634822693"/>
        </c:manualLayout>
      </c:layout>
      <c:lineChart>
        <c:grouping val="standard"/>
        <c:varyColors val="0"/>
        <c:ser>
          <c:idx val="0"/>
          <c:order val="0"/>
          <c:tx>
            <c:strRef>
              <c:f>Sheet1!$B$1</c:f>
              <c:strCache>
                <c:ptCount val="1"/>
                <c:pt idx="0">
                  <c:v>Series 1</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97324032"/>
        <c:axId val="97325824"/>
      </c:lineChart>
      <c:catAx>
        <c:axId val="97324032"/>
        <c:scaling>
          <c:orientation val="minMax"/>
        </c:scaling>
        <c:delete val="1"/>
        <c:axPos val="b"/>
        <c:majorTickMark val="none"/>
        <c:minorTickMark val="none"/>
        <c:tickLblPos val="nextTo"/>
        <c:crossAx val="97325824"/>
        <c:crosses val="autoZero"/>
        <c:auto val="1"/>
        <c:lblAlgn val="ctr"/>
        <c:lblOffset val="100"/>
        <c:noMultiLvlLbl val="0"/>
      </c:catAx>
      <c:valAx>
        <c:axId val="97325824"/>
        <c:scaling>
          <c:orientation val="minMax"/>
        </c:scaling>
        <c:delete val="0"/>
        <c:axPos val="l"/>
        <c:majorGridlines/>
        <c:numFmt formatCode="General" sourceLinked="1"/>
        <c:majorTickMark val="none"/>
        <c:minorTickMark val="none"/>
        <c:tickLblPos val="nextTo"/>
        <c:crossAx val="97324032"/>
        <c:crosses val="autoZero"/>
        <c:crossBetween val="between"/>
      </c:valAx>
    </c:plotArea>
    <c:legend>
      <c:legendPos val="b"/>
      <c:layout>
        <c:manualLayout>
          <c:xMode val="edge"/>
          <c:yMode val="edge"/>
          <c:x val="8.1810664077949166E-2"/>
          <c:y val="0.16242749507057885"/>
          <c:w val="0.85736496753695257"/>
          <c:h val="7.534494437477382E-2"/>
        </c:manualLayout>
      </c:layout>
      <c:overlay val="0"/>
    </c:legend>
    <c:plotVisOnly val="1"/>
    <c:dispBlanksAs val="gap"/>
    <c:showDLblsOverMax val="0"/>
  </c:chart>
  <c:txPr>
    <a:bodyPr/>
    <a:lstStyle/>
    <a:p>
      <a:pPr>
        <a:defRPr sz="1600">
          <a:solidFill>
            <a:schemeClr val="bg1">
              <a:lumMod val="95000"/>
            </a:schemeClr>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a:t>Chart Title</a:t>
            </a:r>
          </a:p>
        </c:rich>
      </c:tx>
      <c:layout>
        <c:manualLayout>
          <c:xMode val="edge"/>
          <c:yMode val="edge"/>
          <c:x val="0.39794033245844268"/>
          <c:y val="2.4726568989002957E-2"/>
        </c:manualLayout>
      </c:layout>
      <c:overlay val="0"/>
    </c:title>
    <c:autoTitleDeleted val="0"/>
    <c:view3D>
      <c:rotX val="0"/>
      <c:rotY val="30"/>
      <c:depthPercent val="120"/>
      <c:rAngAx val="0"/>
      <c:perspective val="50"/>
    </c:view3D>
    <c:floor>
      <c:thickness val="0"/>
    </c:floor>
    <c:sideWall>
      <c:thickness val="0"/>
    </c:sideWall>
    <c:backWall>
      <c:thickness val="0"/>
    </c:backWall>
    <c:plotArea>
      <c:layout>
        <c:manualLayout>
          <c:layoutTarget val="inner"/>
          <c:xMode val="edge"/>
          <c:yMode val="edge"/>
          <c:x val="7.5685488778825361E-2"/>
          <c:y val="0.20998306458904545"/>
          <c:w val="0.92431451122117469"/>
          <c:h val="0.6110594667408239"/>
        </c:manualLayout>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75"/>
        <c:shape val="box"/>
        <c:axId val="97370112"/>
        <c:axId val="97371648"/>
        <c:axId val="0"/>
      </c:bar3DChart>
      <c:catAx>
        <c:axId val="97370112"/>
        <c:scaling>
          <c:orientation val="minMax"/>
        </c:scaling>
        <c:delete val="0"/>
        <c:axPos val="b"/>
        <c:majorTickMark val="none"/>
        <c:minorTickMark val="none"/>
        <c:tickLblPos val="nextTo"/>
        <c:txPr>
          <a:bodyPr/>
          <a:lstStyle/>
          <a:p>
            <a:pPr>
              <a:defRPr sz="1100"/>
            </a:pPr>
            <a:endParaRPr lang="en-US"/>
          </a:p>
        </c:txPr>
        <c:crossAx val="97371648"/>
        <c:crosses val="autoZero"/>
        <c:auto val="1"/>
        <c:lblAlgn val="ctr"/>
        <c:lblOffset val="100"/>
        <c:noMultiLvlLbl val="0"/>
      </c:catAx>
      <c:valAx>
        <c:axId val="97371648"/>
        <c:scaling>
          <c:orientation val="minMax"/>
        </c:scaling>
        <c:delete val="0"/>
        <c:axPos val="l"/>
        <c:majorGridlines/>
        <c:numFmt formatCode="General" sourceLinked="1"/>
        <c:majorTickMark val="none"/>
        <c:minorTickMark val="none"/>
        <c:tickLblPos val="nextTo"/>
        <c:crossAx val="97370112"/>
        <c:crosses val="autoZero"/>
        <c:crossBetween val="between"/>
      </c:valAx>
    </c:plotArea>
    <c:legend>
      <c:legendPos val="b"/>
      <c:layout>
        <c:manualLayout>
          <c:xMode val="edge"/>
          <c:yMode val="edge"/>
          <c:x val="5.1881189851268592E-2"/>
          <c:y val="0.14911682092370032"/>
          <c:w val="0.91015494773679617"/>
          <c:h val="7.534494437477382E-2"/>
        </c:manualLayout>
      </c:layout>
      <c:overlay val="0"/>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n-US"/>
              <a:t>Chart Title</a:t>
            </a:r>
          </a:p>
        </c:rich>
      </c:tx>
      <c:layout>
        <c:manualLayout>
          <c:xMode val="edge"/>
          <c:yMode val="edge"/>
          <c:x val="0.37101373458454678"/>
          <c:y val="2.8436938803702169E-2"/>
        </c:manualLayout>
      </c:layout>
      <c:overlay val="0"/>
    </c:title>
    <c:autoTitleDeleted val="0"/>
    <c:view3D>
      <c:rotX val="30"/>
      <c:hPercent val="120"/>
      <c:rotY val="221"/>
      <c:depthPercent val="100"/>
      <c:rAngAx val="0"/>
      <c:perspective val="30"/>
    </c:view3D>
    <c:floor>
      <c:thickness val="0"/>
    </c:floor>
    <c:sideWall>
      <c:thickness val="0"/>
    </c:sideWall>
    <c:backWall>
      <c:thickness val="0"/>
    </c:backWall>
    <c:plotArea>
      <c:layout>
        <c:manualLayout>
          <c:layoutTarget val="inner"/>
          <c:xMode val="edge"/>
          <c:yMode val="edge"/>
          <c:x val="3.8812539736880151E-4"/>
          <c:y val="0.19768880696089638"/>
          <c:w val="0.99961187460263123"/>
          <c:h val="0.79497251495875809"/>
        </c:manualLayout>
      </c:layout>
      <c:pie3DChart>
        <c:varyColors val="1"/>
        <c:ser>
          <c:idx val="0"/>
          <c:order val="0"/>
          <c:tx>
            <c:strRef>
              <c:f>Sheet1!$B$1</c:f>
              <c:strCache>
                <c:ptCount val="1"/>
                <c:pt idx="0">
                  <c:v>Sales</c:v>
                </c:pt>
              </c:strCache>
            </c:strRef>
          </c:tx>
          <c:dPt>
            <c:idx val="0"/>
            <c:bubble3D val="0"/>
          </c:dPt>
          <c:dPt>
            <c:idx val="3"/>
            <c:bubble3D val="0"/>
          </c:dPt>
          <c:dLbls>
            <c:dLbl>
              <c:idx val="0"/>
              <c:layout>
                <c:manualLayout>
                  <c:x val="0.17239466777179169"/>
                  <c:y val="7.7081717028186544E-2"/>
                </c:manualLayout>
              </c:layout>
              <c:showLegendKey val="0"/>
              <c:showVal val="0"/>
              <c:showCatName val="0"/>
              <c:showSerName val="0"/>
              <c:showPercent val="1"/>
              <c:showBubbleSize val="0"/>
            </c:dLbl>
            <c:dLbl>
              <c:idx val="1"/>
              <c:layout>
                <c:manualLayout>
                  <c:x val="-0.13798383754662247"/>
                  <c:y val="-0.12119960779844845"/>
                </c:manualLayout>
              </c:layout>
              <c:showLegendKey val="0"/>
              <c:showVal val="0"/>
              <c:showCatName val="0"/>
              <c:showSerName val="0"/>
              <c:showPercent val="1"/>
              <c:showBubbleSize val="0"/>
            </c:dLbl>
            <c:dLbl>
              <c:idx val="2"/>
              <c:layout>
                <c:manualLayout>
                  <c:x val="-6.9768883056284633E-2"/>
                  <c:y val="-0.24857009737688116"/>
                </c:manualLayout>
              </c:layout>
              <c:showLegendKey val="0"/>
              <c:showVal val="0"/>
              <c:showCatName val="0"/>
              <c:showSerName val="0"/>
              <c:showPercent val="1"/>
              <c:showBubbleSize val="0"/>
            </c:dLbl>
            <c:dLbl>
              <c:idx val="3"/>
              <c:layout>
                <c:manualLayout>
                  <c:x val="0.10728164187809858"/>
                  <c:y val="-0.2186456692913385"/>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1"/>
          <c:showBubbleSize val="0"/>
          <c:showLeaderLines val="1"/>
        </c:dLbls>
      </c:pie3DChart>
    </c:plotArea>
    <c:legend>
      <c:legendPos val="t"/>
      <c:layout>
        <c:manualLayout>
          <c:xMode val="edge"/>
          <c:yMode val="edge"/>
          <c:x val="5.2314814814814814E-2"/>
          <c:y val="0.13532833247915016"/>
          <c:w val="0.9"/>
          <c:h val="6.0222825016363085E-2"/>
        </c:manualLayout>
      </c:layout>
      <c:overlay val="0"/>
    </c:legend>
    <c:plotVisOnly val="1"/>
    <c:dispBlanksAs val="gap"/>
    <c:showDLblsOverMax val="0"/>
  </c:chart>
  <c:txPr>
    <a:bodyPr/>
    <a:lstStyle/>
    <a:p>
      <a:pPr>
        <a:defRPr sz="1800">
          <a:solidFill>
            <a:schemeClr val="bg1">
              <a:lumMod val="95000"/>
            </a:schemeClr>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arrow1" loCatId="relationship" qsTypeId="urn:microsoft.com/office/officeart/2005/8/quickstyle/simple2" qsCatId="simple" csTypeId="urn:microsoft.com/office/officeart/2005/8/colors/colorful5" csCatId="colorful" phldr="1"/>
      <dgm:spPr/>
      <dgm:t>
        <a:bodyPr/>
        <a:lstStyle/>
        <a:p>
          <a:endParaRPr lang="en-US"/>
        </a:p>
      </dgm:t>
    </dgm:pt>
    <dgm:pt modelId="{EC912083-46BA-47EC-834F-B53C28E6D0BD}">
      <dgm:prSet phldrT="[Text]" custT="1"/>
      <dgm:spPr/>
      <dgm:t>
        <a:bodyPr/>
        <a:lstStyle/>
        <a:p>
          <a:r>
            <a:rPr lang="en-US" sz="1400" baseline="0" dirty="0" smtClean="0"/>
            <a:t>Stage 1</a:t>
          </a:r>
          <a:endParaRPr lang="en-US" sz="1400" baseline="0" dirty="0"/>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dgm:t>
        <a:bodyPr/>
        <a:lstStyle/>
        <a:p>
          <a:endParaRPr lang="en-US">
            <a:solidFill>
              <a:schemeClr val="tx1">
                <a:lumMod val="75000"/>
                <a:lumOff val="25000"/>
              </a:schemeClr>
            </a:solidFill>
          </a:endParaRPr>
        </a:p>
      </dgm:t>
    </dgm:pt>
    <dgm:pt modelId="{F0ED2BDD-5EFF-4B2D-AF97-3470E2C34E25}">
      <dgm:prSet phldrT="[Text]" custT="1"/>
      <dgm:spPr/>
      <dgm:t>
        <a:bodyPr/>
        <a:lstStyle/>
        <a:p>
          <a:r>
            <a:rPr lang="en-US" sz="1400" baseline="0" smtClean="0"/>
            <a:t>Stage 2</a:t>
          </a:r>
          <a:endParaRPr lang="en-US" sz="1400" dirty="0"/>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dgm:t>
        <a:bodyPr/>
        <a:lstStyle/>
        <a:p>
          <a:endParaRPr lang="en-US">
            <a:solidFill>
              <a:schemeClr val="tx1">
                <a:lumMod val="75000"/>
                <a:lumOff val="25000"/>
              </a:schemeClr>
            </a:solidFill>
          </a:endParaRPr>
        </a:p>
      </dgm:t>
    </dgm:pt>
    <dgm:pt modelId="{1E1A8527-A3B0-4204-9526-E7C9685F8CBD}">
      <dgm:prSet phldrT="[Text]" custT="1"/>
      <dgm:spPr/>
      <dgm:t>
        <a:bodyPr/>
        <a:lstStyle/>
        <a:p>
          <a:r>
            <a:rPr lang="en-US" sz="1400" smtClean="0"/>
            <a:t>Stage 4</a:t>
          </a:r>
          <a:endParaRPr lang="en-US" sz="1400" dirty="0"/>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dgm:t>
        <a:bodyPr/>
        <a:lstStyle/>
        <a:p>
          <a:endParaRPr lang="en-US">
            <a:solidFill>
              <a:schemeClr val="tx1">
                <a:lumMod val="75000"/>
                <a:lumOff val="25000"/>
              </a:schemeClr>
            </a:solidFill>
          </a:endParaRPr>
        </a:p>
      </dgm:t>
    </dgm:pt>
    <dgm:pt modelId="{EE33DF1E-8F9C-4334-A6A3-B26F6CC659C7}">
      <dgm:prSet phldrT="[Text]" custT="1"/>
      <dgm:spPr/>
      <dgm:t>
        <a:bodyPr/>
        <a:lstStyle/>
        <a:p>
          <a:r>
            <a:rPr lang="en-US" sz="1400" smtClean="0"/>
            <a:t>Stage 3</a:t>
          </a:r>
          <a:endParaRPr lang="en-US" sz="1400" dirty="0"/>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dgm:t>
        <a:bodyPr/>
        <a:lstStyle/>
        <a:p>
          <a:endParaRPr lang="en-US">
            <a:solidFill>
              <a:schemeClr val="tx1">
                <a:lumMod val="75000"/>
                <a:lumOff val="25000"/>
              </a:schemeClr>
            </a:solidFill>
          </a:endParaRPr>
        </a:p>
      </dgm:t>
    </dgm:pt>
    <dgm:pt modelId="{7C03F2C7-F4A6-44C5-8FC7-71191F38685F}">
      <dgm:prSet phldrT="[Text]" custT="1"/>
      <dgm:spPr/>
      <dgm:t>
        <a:bodyPr/>
        <a:lstStyle/>
        <a:p>
          <a:r>
            <a:rPr lang="en-US" sz="1400" smtClean="0"/>
            <a:t>Stage 5</a:t>
          </a:r>
          <a:endParaRPr lang="en-US" sz="1400" dirty="0"/>
        </a:p>
      </dgm:t>
    </dgm:pt>
    <dgm:pt modelId="{FCEED370-33D7-4994-A8BF-45392115D4A1}" type="parTrans" cxnId="{F08B5FC6-6218-4A29-B947-E391F702FDC3}">
      <dgm:prSet/>
      <dgm:spPr/>
      <dgm:t>
        <a:bodyPr/>
        <a:lstStyle/>
        <a:p>
          <a:endParaRPr lang="en-US">
            <a:solidFill>
              <a:schemeClr val="tx1">
                <a:lumMod val="75000"/>
                <a:lumOff val="25000"/>
              </a:schemeClr>
            </a:solidFill>
          </a:endParaRPr>
        </a:p>
      </dgm:t>
    </dgm:pt>
    <dgm:pt modelId="{0C0CA9A8-40A2-479D-A22B-65E2DD0124AB}" type="sibTrans" cxnId="{F08B5FC6-6218-4A29-B947-E391F702FDC3}">
      <dgm:prSet/>
      <dgm:spPr/>
      <dgm:t>
        <a:bodyPr/>
        <a:lstStyle/>
        <a:p>
          <a:endParaRPr lang="en-US">
            <a:solidFill>
              <a:schemeClr val="tx1">
                <a:lumMod val="75000"/>
                <a:lumOff val="25000"/>
              </a:schemeClr>
            </a:solidFill>
          </a:endParaRPr>
        </a:p>
      </dgm:t>
    </dgm:pt>
    <dgm:pt modelId="{07128841-FE35-4B61-A219-5618BAA1FB83}">
      <dgm:prSet phldrT="[Text]" custT="1"/>
      <dgm:spPr/>
      <dgm:t>
        <a:bodyPr/>
        <a:lstStyle/>
        <a:p>
          <a:r>
            <a:rPr lang="en-US" sz="1400" smtClean="0"/>
            <a:t>Stage 6</a:t>
          </a:r>
          <a:endParaRPr lang="en-US" sz="1400" dirty="0"/>
        </a:p>
      </dgm:t>
    </dgm:pt>
    <dgm:pt modelId="{EEB740C7-11FF-47ED-AC65-3C592B312706}" type="parTrans" cxnId="{A3610C3B-20CC-473F-BA2D-CC9DDD6642A6}">
      <dgm:prSet/>
      <dgm:spPr/>
      <dgm:t>
        <a:bodyPr/>
        <a:lstStyle/>
        <a:p>
          <a:endParaRPr lang="en-US">
            <a:solidFill>
              <a:schemeClr val="tx1">
                <a:lumMod val="75000"/>
                <a:lumOff val="25000"/>
              </a:schemeClr>
            </a:solidFill>
          </a:endParaRPr>
        </a:p>
      </dgm:t>
    </dgm:pt>
    <dgm:pt modelId="{DACAC267-63C8-4186-ACAD-5BEFD8E3C189}" type="sibTrans" cxnId="{A3610C3B-20CC-473F-BA2D-CC9DDD6642A6}">
      <dgm:prSet/>
      <dgm:spPr/>
      <dgm:t>
        <a:bodyPr/>
        <a:lstStyle/>
        <a:p>
          <a:endParaRPr lang="en-US">
            <a:solidFill>
              <a:schemeClr val="tx1">
                <a:lumMod val="75000"/>
                <a:lumOff val="25000"/>
              </a:schemeClr>
            </a:solidFill>
          </a:endParaRPr>
        </a:p>
      </dgm:t>
    </dgm:pt>
    <dgm:pt modelId="{3C32DA55-01D2-45E7-B731-A63593369A35}" type="pres">
      <dgm:prSet presAssocID="{1BAD8522-E1D8-4100-9F9C-B922C6893C90}" presName="cycle" presStyleCnt="0">
        <dgm:presLayoutVars>
          <dgm:dir/>
          <dgm:resizeHandles val="exact"/>
        </dgm:presLayoutVars>
      </dgm:prSet>
      <dgm:spPr/>
      <dgm:t>
        <a:bodyPr/>
        <a:lstStyle/>
        <a:p>
          <a:endParaRPr lang="en-US"/>
        </a:p>
      </dgm:t>
    </dgm:pt>
    <dgm:pt modelId="{F1CB472A-1E55-4475-8845-986410052E17}" type="pres">
      <dgm:prSet presAssocID="{EC912083-46BA-47EC-834F-B53C28E6D0BD}" presName="arrow" presStyleLbl="node1" presStyleIdx="0" presStyleCnt="6">
        <dgm:presLayoutVars>
          <dgm:bulletEnabled val="1"/>
        </dgm:presLayoutVars>
      </dgm:prSet>
      <dgm:spPr/>
      <dgm:t>
        <a:bodyPr/>
        <a:lstStyle/>
        <a:p>
          <a:endParaRPr lang="en-US"/>
        </a:p>
      </dgm:t>
    </dgm:pt>
    <dgm:pt modelId="{B88BECC4-108C-4917-8A94-AED4BB5DADA5}" type="pres">
      <dgm:prSet presAssocID="{F0ED2BDD-5EFF-4B2D-AF97-3470E2C34E25}" presName="arrow" presStyleLbl="node1" presStyleIdx="1" presStyleCnt="6">
        <dgm:presLayoutVars>
          <dgm:bulletEnabled val="1"/>
        </dgm:presLayoutVars>
      </dgm:prSet>
      <dgm:spPr/>
      <dgm:t>
        <a:bodyPr/>
        <a:lstStyle/>
        <a:p>
          <a:endParaRPr lang="en-US"/>
        </a:p>
      </dgm:t>
    </dgm:pt>
    <dgm:pt modelId="{F93C3D63-00C9-4A77-9623-038ABCC3B22D}" type="pres">
      <dgm:prSet presAssocID="{EE33DF1E-8F9C-4334-A6A3-B26F6CC659C7}" presName="arrow" presStyleLbl="node1" presStyleIdx="2" presStyleCnt="6">
        <dgm:presLayoutVars>
          <dgm:bulletEnabled val="1"/>
        </dgm:presLayoutVars>
      </dgm:prSet>
      <dgm:spPr/>
      <dgm:t>
        <a:bodyPr/>
        <a:lstStyle/>
        <a:p>
          <a:endParaRPr lang="en-US"/>
        </a:p>
      </dgm:t>
    </dgm:pt>
    <dgm:pt modelId="{56F6D3BE-5B1C-4F3F-A1B4-FBB6F9AD705C}" type="pres">
      <dgm:prSet presAssocID="{1E1A8527-A3B0-4204-9526-E7C9685F8CBD}" presName="arrow" presStyleLbl="node1" presStyleIdx="3" presStyleCnt="6">
        <dgm:presLayoutVars>
          <dgm:bulletEnabled val="1"/>
        </dgm:presLayoutVars>
      </dgm:prSet>
      <dgm:spPr/>
      <dgm:t>
        <a:bodyPr/>
        <a:lstStyle/>
        <a:p>
          <a:endParaRPr lang="en-US"/>
        </a:p>
      </dgm:t>
    </dgm:pt>
    <dgm:pt modelId="{4482D969-7420-4EED-ACF2-C3C99FDCF09E}" type="pres">
      <dgm:prSet presAssocID="{7C03F2C7-F4A6-44C5-8FC7-71191F38685F}" presName="arrow" presStyleLbl="node1" presStyleIdx="4" presStyleCnt="6">
        <dgm:presLayoutVars>
          <dgm:bulletEnabled val="1"/>
        </dgm:presLayoutVars>
      </dgm:prSet>
      <dgm:spPr/>
      <dgm:t>
        <a:bodyPr/>
        <a:lstStyle/>
        <a:p>
          <a:endParaRPr lang="en-US"/>
        </a:p>
      </dgm:t>
    </dgm:pt>
    <dgm:pt modelId="{10561B0E-224A-4689-B58B-5629CF0090A8}" type="pres">
      <dgm:prSet presAssocID="{07128841-FE35-4B61-A219-5618BAA1FB83}" presName="arrow" presStyleLbl="node1" presStyleIdx="5" presStyleCnt="6">
        <dgm:presLayoutVars>
          <dgm:bulletEnabled val="1"/>
        </dgm:presLayoutVars>
      </dgm:prSet>
      <dgm:spPr/>
      <dgm:t>
        <a:bodyPr/>
        <a:lstStyle/>
        <a:p>
          <a:endParaRPr lang="en-US"/>
        </a:p>
      </dgm:t>
    </dgm:pt>
  </dgm:ptLst>
  <dgm:cxnLst>
    <dgm:cxn modelId="{A3610C3B-20CC-473F-BA2D-CC9DDD6642A6}" srcId="{1BAD8522-E1D8-4100-9F9C-B922C6893C90}" destId="{07128841-FE35-4B61-A219-5618BAA1FB83}" srcOrd="5" destOrd="0" parTransId="{EEB740C7-11FF-47ED-AC65-3C592B312706}" sibTransId="{DACAC267-63C8-4186-ACAD-5BEFD8E3C189}"/>
    <dgm:cxn modelId="{C2024854-2809-4F3D-818C-44DE9B27F0C7}" type="presOf" srcId="{7C03F2C7-F4A6-44C5-8FC7-71191F38685F}" destId="{4482D969-7420-4EED-ACF2-C3C99FDCF09E}" srcOrd="0" destOrd="0" presId="urn:microsoft.com/office/officeart/2005/8/layout/arrow1"/>
    <dgm:cxn modelId="{74430BB4-FCB9-4FD8-B5E1-E5978B6A2F2E}" type="presOf" srcId="{F0ED2BDD-5EFF-4B2D-AF97-3470E2C34E25}" destId="{B88BECC4-108C-4917-8A94-AED4BB5DADA5}" srcOrd="0" destOrd="0" presId="urn:microsoft.com/office/officeart/2005/8/layout/arrow1"/>
    <dgm:cxn modelId="{F1132DF1-4F32-4C23-828A-56563B80C784}" type="presOf" srcId="{EE33DF1E-8F9C-4334-A6A3-B26F6CC659C7}" destId="{F93C3D63-00C9-4A77-9623-038ABCC3B22D}" srcOrd="0" destOrd="0" presId="urn:microsoft.com/office/officeart/2005/8/layout/arrow1"/>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1581FEBE-F063-44ED-A0C2-B610DFE2F66E}" type="presOf" srcId="{EC912083-46BA-47EC-834F-B53C28E6D0BD}" destId="{F1CB472A-1E55-4475-8845-986410052E17}" srcOrd="0" destOrd="0" presId="urn:microsoft.com/office/officeart/2005/8/layout/arrow1"/>
    <dgm:cxn modelId="{AF49E512-C736-4059-9799-36E57EBF501D}" type="presOf" srcId="{07128841-FE35-4B61-A219-5618BAA1FB83}" destId="{10561B0E-224A-4689-B58B-5629CF0090A8}" srcOrd="0" destOrd="0" presId="urn:microsoft.com/office/officeart/2005/8/layout/arrow1"/>
    <dgm:cxn modelId="{F08B5FC6-6218-4A29-B947-E391F702FDC3}" srcId="{1BAD8522-E1D8-4100-9F9C-B922C6893C90}" destId="{7C03F2C7-F4A6-44C5-8FC7-71191F38685F}" srcOrd="4" destOrd="0" parTransId="{FCEED370-33D7-4994-A8BF-45392115D4A1}" sibTransId="{0C0CA9A8-40A2-479D-A22B-65E2DD0124AB}"/>
    <dgm:cxn modelId="{D50A3150-CE6A-412D-9478-5CA35A989E94}" type="presOf" srcId="{1BAD8522-E1D8-4100-9F9C-B922C6893C90}" destId="{3C32DA55-01D2-45E7-B731-A63593369A35}" srcOrd="0" destOrd="0" presId="urn:microsoft.com/office/officeart/2005/8/layout/arrow1"/>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21100ACE-79FA-40F1-97CF-DE8597465C07}" type="presOf" srcId="{1E1A8527-A3B0-4204-9526-E7C9685F8CBD}" destId="{56F6D3BE-5B1C-4F3F-A1B4-FBB6F9AD705C}" srcOrd="0" destOrd="0" presId="urn:microsoft.com/office/officeart/2005/8/layout/arrow1"/>
    <dgm:cxn modelId="{5B86ACDF-2C46-4170-9C6D-C00E841A09EE}" type="presParOf" srcId="{3C32DA55-01D2-45E7-B731-A63593369A35}" destId="{F1CB472A-1E55-4475-8845-986410052E17}" srcOrd="0" destOrd="0" presId="urn:microsoft.com/office/officeart/2005/8/layout/arrow1"/>
    <dgm:cxn modelId="{374A4EA7-2B38-4032-B72C-EA09C22CF151}" type="presParOf" srcId="{3C32DA55-01D2-45E7-B731-A63593369A35}" destId="{B88BECC4-108C-4917-8A94-AED4BB5DADA5}" srcOrd="1" destOrd="0" presId="urn:microsoft.com/office/officeart/2005/8/layout/arrow1"/>
    <dgm:cxn modelId="{3769889F-22D3-4373-A2F5-2809474B7EBF}" type="presParOf" srcId="{3C32DA55-01D2-45E7-B731-A63593369A35}" destId="{F93C3D63-00C9-4A77-9623-038ABCC3B22D}" srcOrd="2" destOrd="0" presId="urn:microsoft.com/office/officeart/2005/8/layout/arrow1"/>
    <dgm:cxn modelId="{64639C1C-6453-4105-96DD-6A116A4520B6}" type="presParOf" srcId="{3C32DA55-01D2-45E7-B731-A63593369A35}" destId="{56F6D3BE-5B1C-4F3F-A1B4-FBB6F9AD705C}" srcOrd="3" destOrd="0" presId="urn:microsoft.com/office/officeart/2005/8/layout/arrow1"/>
    <dgm:cxn modelId="{CCF56E89-5BF8-4F31-9FC1-25648153E6C3}" type="presParOf" srcId="{3C32DA55-01D2-45E7-B731-A63593369A35}" destId="{4482D969-7420-4EED-ACF2-C3C99FDCF09E}" srcOrd="4" destOrd="0" presId="urn:microsoft.com/office/officeart/2005/8/layout/arrow1"/>
    <dgm:cxn modelId="{BB47A8AA-0E73-46BB-8F2F-D6DC036C0BFE}" type="presParOf" srcId="{3C32DA55-01D2-45E7-B731-A63593369A35}" destId="{10561B0E-224A-4689-B58B-5629CF0090A8}" srcOrd="5"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8/layout/RadialCluster" loCatId="cycle" qsTypeId="urn:microsoft.com/office/officeart/2005/8/quickstyle/simple2" qsCatId="simple" csTypeId="urn:microsoft.com/office/officeart/2005/8/colors/colorful5" csCatId="colorful"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600" baseline="0" smtClean="0"/>
            <a:t>Area 3 - Offshoot</a:t>
          </a:r>
          <a:endParaRPr lang="en-US" sz="16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600" baseline="0" smtClean="0"/>
            <a:t>Area 4 - Offshoot</a:t>
          </a:r>
          <a:endParaRPr lang="en-US" sz="16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600" baseline="0" smtClean="0"/>
            <a:t>Area 2 - Offshoot</a:t>
          </a:r>
          <a:endParaRPr lang="en-US" sz="16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8ADDF94C-9916-402E-85A0-AE97ACD61941}" type="pres">
      <dgm:prSet presAssocID="{1BAD8522-E1D8-4100-9F9C-B922C6893C90}" presName="Name0" presStyleCnt="0">
        <dgm:presLayoutVars>
          <dgm:chMax val="1"/>
          <dgm:chPref val="1"/>
          <dgm:dir/>
          <dgm:animOne val="branch"/>
          <dgm:animLvl val="lvl"/>
        </dgm:presLayoutVars>
      </dgm:prSet>
      <dgm:spPr/>
      <dgm:t>
        <a:bodyPr/>
        <a:lstStyle/>
        <a:p>
          <a:endParaRPr lang="en-US"/>
        </a:p>
      </dgm:t>
    </dgm:pt>
    <dgm:pt modelId="{6F614A62-C376-4DA3-8F39-2387291E12FF}" type="pres">
      <dgm:prSet presAssocID="{EC912083-46BA-47EC-834F-B53C28E6D0BD}" presName="singleCycle" presStyleCnt="0"/>
      <dgm:spPr/>
      <dgm:t>
        <a:bodyPr/>
        <a:lstStyle/>
        <a:p>
          <a:endParaRPr lang="en-US"/>
        </a:p>
      </dgm:t>
    </dgm:pt>
    <dgm:pt modelId="{F16580E6-9FD7-4979-A511-4B7850BB44D9}" type="pres">
      <dgm:prSet presAssocID="{EC912083-46BA-47EC-834F-B53C28E6D0BD}" presName="singleCenter" presStyleLbl="node1" presStyleIdx="0" presStyleCnt="4" custLinFactNeighborX="890" custLinFactNeighborY="15914">
        <dgm:presLayoutVars>
          <dgm:chMax val="7"/>
          <dgm:chPref val="7"/>
        </dgm:presLayoutVars>
      </dgm:prSet>
      <dgm:spPr/>
      <dgm:t>
        <a:bodyPr/>
        <a:lstStyle/>
        <a:p>
          <a:endParaRPr lang="en-US"/>
        </a:p>
      </dgm:t>
    </dgm:pt>
    <dgm:pt modelId="{B05C640D-B409-468E-B523-3A214795168D}" type="pres">
      <dgm:prSet presAssocID="{AA812F48-B691-4B49-87E8-F387B986ACCF}" presName="Name56" presStyleLbl="parChTrans1D2" presStyleIdx="0" presStyleCnt="3"/>
      <dgm:spPr/>
      <dgm:t>
        <a:bodyPr/>
        <a:lstStyle/>
        <a:p>
          <a:endParaRPr lang="en-US"/>
        </a:p>
      </dgm:t>
    </dgm:pt>
    <dgm:pt modelId="{D99604C4-E7A7-491F-B97D-B6B03CE595F7}" type="pres">
      <dgm:prSet presAssocID="{78ABDCB0-CF42-45F9-9CA3-F7C9B369C2B1}" presName="text0" presStyleLbl="node1" presStyleIdx="1" presStyleCnt="4" custRadScaleRad="124227" custRadScaleInc="581">
        <dgm:presLayoutVars>
          <dgm:bulletEnabled val="1"/>
        </dgm:presLayoutVars>
      </dgm:prSet>
      <dgm:spPr/>
      <dgm:t>
        <a:bodyPr/>
        <a:lstStyle/>
        <a:p>
          <a:endParaRPr lang="en-US"/>
        </a:p>
      </dgm:t>
    </dgm:pt>
    <dgm:pt modelId="{65CA568E-0417-4B28-AEBA-142C3D09E98D}" type="pres">
      <dgm:prSet presAssocID="{164E3571-578C-4D09-802D-DA7CA8523DFE}" presName="Name56" presStyleLbl="parChTrans1D2" presStyleIdx="1" presStyleCnt="3"/>
      <dgm:spPr/>
      <dgm:t>
        <a:bodyPr/>
        <a:lstStyle/>
        <a:p>
          <a:endParaRPr lang="en-US"/>
        </a:p>
      </dgm:t>
    </dgm:pt>
    <dgm:pt modelId="{2F8F1FEF-185D-45A6-A4B5-A485E30DD8EB}" type="pres">
      <dgm:prSet presAssocID="{258A9A00-1735-4AD7-91CD-4219E128385D}" presName="text0" presStyleLbl="node1" presStyleIdx="2" presStyleCnt="4">
        <dgm:presLayoutVars>
          <dgm:bulletEnabled val="1"/>
        </dgm:presLayoutVars>
      </dgm:prSet>
      <dgm:spPr/>
      <dgm:t>
        <a:bodyPr/>
        <a:lstStyle/>
        <a:p>
          <a:endParaRPr lang="en-US"/>
        </a:p>
      </dgm:t>
    </dgm:pt>
    <dgm:pt modelId="{A3EBABFF-B834-4295-B2C7-B9AF34C9942C}" type="pres">
      <dgm:prSet presAssocID="{FFD28052-AA56-4A5C-87FA-2E255A443C85}" presName="Name56" presStyleLbl="parChTrans1D2" presStyleIdx="2" presStyleCnt="3"/>
      <dgm:spPr/>
      <dgm:t>
        <a:bodyPr/>
        <a:lstStyle/>
        <a:p>
          <a:endParaRPr lang="en-US"/>
        </a:p>
      </dgm:t>
    </dgm:pt>
    <dgm:pt modelId="{FA725BB3-CE86-4D50-8597-C8615DEF6496}" type="pres">
      <dgm:prSet presAssocID="{3BB4AA56-4C80-400F-B429-56540F0D2A30}" presName="text0" presStyleLbl="node1" presStyleIdx="3" presStyleCnt="4">
        <dgm:presLayoutVars>
          <dgm:bulletEnabled val="1"/>
        </dgm:presLayoutVars>
      </dgm:prSet>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06F19547-FBD9-4CD8-AF76-7601C6B723E1}" type="presOf" srcId="{EC912083-46BA-47EC-834F-B53C28E6D0BD}" destId="{F16580E6-9FD7-4979-A511-4B7850BB44D9}" srcOrd="0" destOrd="0" presId="urn:microsoft.com/office/officeart/2008/layout/RadialCluster"/>
    <dgm:cxn modelId="{6B626C84-1242-4043-8382-BA5C479FD36E}" type="presOf" srcId="{1BAD8522-E1D8-4100-9F9C-B922C6893C90}" destId="{8ADDF94C-9916-402E-85A0-AE97ACD61941}" srcOrd="0" destOrd="0" presId="urn:microsoft.com/office/officeart/2008/layout/RadialCluster"/>
    <dgm:cxn modelId="{7D07B33D-1FAC-4B89-A625-FB771262D833}" srcId="{EC912083-46BA-47EC-834F-B53C28E6D0BD}" destId="{78ABDCB0-CF42-45F9-9CA3-F7C9B369C2B1}" srcOrd="0" destOrd="0" parTransId="{AA812F48-B691-4B49-87E8-F387B986ACCF}" sibTransId="{FE834C35-5701-43BA-9F89-C1E5F60B625D}"/>
    <dgm:cxn modelId="{9AF922F1-3B03-4DA5-ADD2-06B3022A0A4E}" type="presOf" srcId="{164E3571-578C-4D09-802D-DA7CA8523DFE}" destId="{65CA568E-0417-4B28-AEBA-142C3D09E98D}" srcOrd="0" destOrd="0" presId="urn:microsoft.com/office/officeart/2008/layout/RadialCluster"/>
    <dgm:cxn modelId="{CBE0FA2F-21DD-42AA-9B29-8EF4C4EE6435}" srcId="{EC912083-46BA-47EC-834F-B53C28E6D0BD}" destId="{3BB4AA56-4C80-400F-B429-56540F0D2A30}" srcOrd="2" destOrd="0" parTransId="{FFD28052-AA56-4A5C-87FA-2E255A443C85}" sibTransId="{32170DE0-6553-4C68-AF8D-1E4C3613735A}"/>
    <dgm:cxn modelId="{81F427CB-B352-41A5-9154-B68C1AFB2EE5}" type="presOf" srcId="{258A9A00-1735-4AD7-91CD-4219E128385D}" destId="{2F8F1FEF-185D-45A6-A4B5-A485E30DD8EB}" srcOrd="0" destOrd="0" presId="urn:microsoft.com/office/officeart/2008/layout/RadialCluster"/>
    <dgm:cxn modelId="{37091D3A-5612-46D5-BCEC-5048C658A305}" type="presOf" srcId="{AA812F48-B691-4B49-87E8-F387B986ACCF}" destId="{B05C640D-B409-468E-B523-3A214795168D}" srcOrd="0" destOrd="0" presId="urn:microsoft.com/office/officeart/2008/layout/RadialCluster"/>
    <dgm:cxn modelId="{4107369A-4049-43EA-AE8B-9115F77CF048}" type="presOf" srcId="{78ABDCB0-CF42-45F9-9CA3-F7C9B369C2B1}" destId="{D99604C4-E7A7-491F-B97D-B6B03CE595F7}" srcOrd="0" destOrd="0" presId="urn:microsoft.com/office/officeart/2008/layout/RadialCluster"/>
    <dgm:cxn modelId="{6A09AE4A-BF3B-4923-9211-7002CECB24DF}" srcId="{EC912083-46BA-47EC-834F-B53C28E6D0BD}" destId="{258A9A00-1735-4AD7-91CD-4219E128385D}" srcOrd="1" destOrd="0" parTransId="{164E3571-578C-4D09-802D-DA7CA8523DFE}" sibTransId="{79213DFF-C503-48D3-89F4-E8701BA849D7}"/>
    <dgm:cxn modelId="{68CA74CC-CD6F-4443-8DA0-8AC545C2F046}" type="presOf" srcId="{3BB4AA56-4C80-400F-B429-56540F0D2A30}" destId="{FA725BB3-CE86-4D50-8597-C8615DEF6496}" srcOrd="0" destOrd="0" presId="urn:microsoft.com/office/officeart/2008/layout/RadialCluster"/>
    <dgm:cxn modelId="{6342B1BA-B3F8-402B-910E-131D2B0652F3}" type="presOf" srcId="{FFD28052-AA56-4A5C-87FA-2E255A443C85}" destId="{A3EBABFF-B834-4295-B2C7-B9AF34C9942C}" srcOrd="0" destOrd="0" presId="urn:microsoft.com/office/officeart/2008/layout/RadialCluster"/>
    <dgm:cxn modelId="{E1FF327C-BFCD-4405-A34A-D0FEEEDF7D85}" type="presParOf" srcId="{8ADDF94C-9916-402E-85A0-AE97ACD61941}" destId="{6F614A62-C376-4DA3-8F39-2387291E12FF}" srcOrd="0" destOrd="0" presId="urn:microsoft.com/office/officeart/2008/layout/RadialCluster"/>
    <dgm:cxn modelId="{3ACF59D5-D8B5-499C-BF34-E826AB8C91F1}" type="presParOf" srcId="{6F614A62-C376-4DA3-8F39-2387291E12FF}" destId="{F16580E6-9FD7-4979-A511-4B7850BB44D9}" srcOrd="0" destOrd="0" presId="urn:microsoft.com/office/officeart/2008/layout/RadialCluster"/>
    <dgm:cxn modelId="{E1F4A1C7-1B1B-4054-A99B-325E95A15C3A}" type="presParOf" srcId="{6F614A62-C376-4DA3-8F39-2387291E12FF}" destId="{B05C640D-B409-468E-B523-3A214795168D}" srcOrd="1" destOrd="0" presId="urn:microsoft.com/office/officeart/2008/layout/RadialCluster"/>
    <dgm:cxn modelId="{8E752EA2-CD5C-4488-BB1B-144CFD697B99}" type="presParOf" srcId="{6F614A62-C376-4DA3-8F39-2387291E12FF}" destId="{D99604C4-E7A7-491F-B97D-B6B03CE595F7}" srcOrd="2" destOrd="0" presId="urn:microsoft.com/office/officeart/2008/layout/RadialCluster"/>
    <dgm:cxn modelId="{1FB3D019-CDCD-47A6-A1B8-02E8F1AC3417}" type="presParOf" srcId="{6F614A62-C376-4DA3-8F39-2387291E12FF}" destId="{65CA568E-0417-4B28-AEBA-142C3D09E98D}" srcOrd="3" destOrd="0" presId="urn:microsoft.com/office/officeart/2008/layout/RadialCluster"/>
    <dgm:cxn modelId="{AA74429A-A415-492E-9578-6835F70A824F}" type="presParOf" srcId="{6F614A62-C376-4DA3-8F39-2387291E12FF}" destId="{2F8F1FEF-185D-45A6-A4B5-A485E30DD8EB}" srcOrd="4" destOrd="0" presId="urn:microsoft.com/office/officeart/2008/layout/RadialCluster"/>
    <dgm:cxn modelId="{CA94794B-FAC9-4992-9100-06FEF98FDF04}" type="presParOf" srcId="{6F614A62-C376-4DA3-8F39-2387291E12FF}" destId="{A3EBABFF-B834-4295-B2C7-B9AF34C9942C}" srcOrd="5" destOrd="0" presId="urn:microsoft.com/office/officeart/2008/layout/RadialCluster"/>
    <dgm:cxn modelId="{769E07BC-7620-4EEF-84F1-CE3629A5F555}" type="presParOf" srcId="{6F614A62-C376-4DA3-8F39-2387291E12FF}" destId="{FA725BB3-CE86-4D50-8597-C8615DEF6496}" srcOrd="6" destOrd="0" presId="urn:microsoft.com/office/officeart/2008/layout/RadialCluster"/>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03878-839B-43D9-8E21-4EF0929A60F1}" type="doc">
      <dgm:prSet loTypeId="urn:microsoft.com/office/officeart/2005/8/layout/process4" loCatId="process" qsTypeId="urn:microsoft.com/office/officeart/2005/8/quickstyle/simple1" qsCatId="simple" csTypeId="urn:microsoft.com/office/officeart/2005/8/colors/colorful5" csCatId="colorful" phldr="1"/>
      <dgm:spPr/>
    </dgm:pt>
    <dgm:pt modelId="{359FDE11-7B5A-4674-97CB-53CF8CE4F8DB}">
      <dgm:prSet phldrT="[Text]"/>
      <dgm:spPr/>
      <dgm:t>
        <a:bodyPr/>
        <a:lstStyle/>
        <a:p>
          <a:r>
            <a:rPr lang="en-US" b="1" smtClean="0"/>
            <a:t>Process 1</a:t>
          </a:r>
          <a:r>
            <a:rPr lang="en-US" smtClean="0"/>
            <a:t/>
          </a:r>
          <a:br>
            <a:rPr lang="en-US" smtClean="0"/>
          </a:br>
          <a:r>
            <a:rPr lang="en-US" smtClean="0"/>
            <a:t>A placeholder for text for more information</a:t>
          </a:r>
          <a:endParaRPr lang="en-US" dirty="0"/>
        </a:p>
      </dgm:t>
    </dgm:pt>
    <dgm:pt modelId="{42DA4ACF-228C-4481-A555-0A87259DFA5E}" type="parTrans" cxnId="{85A003E5-5D97-4CF2-90F2-EF5D1833141C}">
      <dgm:prSet/>
      <dgm:spPr/>
      <dgm:t>
        <a:bodyPr/>
        <a:lstStyle/>
        <a:p>
          <a:endParaRPr lang="en-US">
            <a:solidFill>
              <a:schemeClr val="tx1">
                <a:lumMod val="95000"/>
                <a:lumOff val="5000"/>
              </a:schemeClr>
            </a:solidFill>
          </a:endParaRPr>
        </a:p>
      </dgm:t>
    </dgm:pt>
    <dgm:pt modelId="{2AA85B26-90DF-4051-B2BC-6067ECF87ED2}" type="sibTrans" cxnId="{85A003E5-5D97-4CF2-90F2-EF5D1833141C}">
      <dgm:prSet/>
      <dgm:spPr/>
      <dgm:t>
        <a:bodyPr/>
        <a:lstStyle/>
        <a:p>
          <a:endParaRPr lang="en-US">
            <a:solidFill>
              <a:schemeClr val="tx1">
                <a:lumMod val="95000"/>
                <a:lumOff val="5000"/>
              </a:schemeClr>
            </a:solidFill>
          </a:endParaRPr>
        </a:p>
      </dgm:t>
    </dgm:pt>
    <dgm:pt modelId="{0EACDD1E-F452-415E-A69D-56273AAF12E3}">
      <dgm:prSet phldrT="[Text]"/>
      <dgm:spPr/>
      <dgm:t>
        <a:bodyPr/>
        <a:lstStyle/>
        <a:p>
          <a:r>
            <a:rPr lang="en-US" b="1" smtClean="0"/>
            <a:t>Process 2</a:t>
          </a:r>
          <a:r>
            <a:rPr lang="en-US" smtClean="0"/>
            <a:t/>
          </a:r>
          <a:br>
            <a:rPr lang="en-US" smtClean="0"/>
          </a:br>
          <a:r>
            <a:rPr lang="en-US" smtClean="0"/>
            <a:t>A placeholder for text for more information</a:t>
          </a:r>
          <a:endParaRPr lang="en-US" dirty="0"/>
        </a:p>
      </dgm:t>
    </dgm:pt>
    <dgm:pt modelId="{ED793DB4-27EE-406F-AC83-EB789D7D5C5F}" type="parTrans" cxnId="{172CDEF0-5250-4746-B052-292B151EBF76}">
      <dgm:prSet/>
      <dgm:spPr/>
      <dgm:t>
        <a:bodyPr/>
        <a:lstStyle/>
        <a:p>
          <a:endParaRPr lang="en-US">
            <a:solidFill>
              <a:schemeClr val="tx1">
                <a:lumMod val="95000"/>
                <a:lumOff val="5000"/>
              </a:schemeClr>
            </a:solidFill>
          </a:endParaRPr>
        </a:p>
      </dgm:t>
    </dgm:pt>
    <dgm:pt modelId="{D79894E1-1090-4665-BC9D-EB4990BE1BFB}" type="sibTrans" cxnId="{172CDEF0-5250-4746-B052-292B151EBF76}">
      <dgm:prSet/>
      <dgm:spPr/>
      <dgm:t>
        <a:bodyPr/>
        <a:lstStyle/>
        <a:p>
          <a:endParaRPr lang="en-US">
            <a:solidFill>
              <a:schemeClr val="tx1">
                <a:lumMod val="95000"/>
                <a:lumOff val="5000"/>
              </a:schemeClr>
            </a:solidFill>
          </a:endParaRPr>
        </a:p>
      </dgm:t>
    </dgm:pt>
    <dgm:pt modelId="{A08EBFC1-FCD5-4487-BE9E-C570546D909D}">
      <dgm:prSet phldrT="[Text]"/>
      <dgm:spPr/>
      <dgm:t>
        <a:bodyPr/>
        <a:lstStyle/>
        <a:p>
          <a:r>
            <a:rPr lang="en-US" b="1" smtClean="0"/>
            <a:t>Process 3</a:t>
          </a:r>
          <a:r>
            <a:rPr lang="en-US" smtClean="0"/>
            <a:t/>
          </a:r>
          <a:br>
            <a:rPr lang="en-US" smtClean="0"/>
          </a:br>
          <a:r>
            <a:rPr lang="en-US" smtClean="0"/>
            <a:t>A placeholder for text for more information</a:t>
          </a:r>
          <a:endParaRPr lang="en-US" dirty="0"/>
        </a:p>
      </dgm:t>
    </dgm:pt>
    <dgm:pt modelId="{1CE62FF5-A501-4C4E-9EFE-2C404398728F}" type="parTrans" cxnId="{E05F0171-7B25-4740-8C3F-6BF372E73B20}">
      <dgm:prSet/>
      <dgm:spPr/>
      <dgm:t>
        <a:bodyPr/>
        <a:lstStyle/>
        <a:p>
          <a:endParaRPr lang="en-US">
            <a:solidFill>
              <a:schemeClr val="tx1">
                <a:lumMod val="95000"/>
                <a:lumOff val="5000"/>
              </a:schemeClr>
            </a:solidFill>
          </a:endParaRPr>
        </a:p>
      </dgm:t>
    </dgm:pt>
    <dgm:pt modelId="{78FAA53B-24A5-499E-BB81-CD6DABEEF3AE}" type="sibTrans" cxnId="{E05F0171-7B25-4740-8C3F-6BF372E73B20}">
      <dgm:prSet/>
      <dgm:spPr/>
      <dgm:t>
        <a:bodyPr/>
        <a:lstStyle/>
        <a:p>
          <a:endParaRPr lang="en-US">
            <a:solidFill>
              <a:schemeClr val="tx1">
                <a:lumMod val="95000"/>
                <a:lumOff val="5000"/>
              </a:schemeClr>
            </a:solidFill>
          </a:endParaRPr>
        </a:p>
      </dgm:t>
    </dgm:pt>
    <dgm:pt modelId="{E492AB19-CE49-44DC-9C14-8B98C31A05CF}" type="pres">
      <dgm:prSet presAssocID="{96603878-839B-43D9-8E21-4EF0929A60F1}" presName="Name0" presStyleCnt="0">
        <dgm:presLayoutVars>
          <dgm:dir/>
          <dgm:animLvl val="lvl"/>
          <dgm:resizeHandles val="exact"/>
        </dgm:presLayoutVars>
      </dgm:prSet>
      <dgm:spPr/>
    </dgm:pt>
    <dgm:pt modelId="{F89CF463-0188-41DE-9ED9-C17440974527}" type="pres">
      <dgm:prSet presAssocID="{A08EBFC1-FCD5-4487-BE9E-C570546D909D}" presName="boxAndChildren" presStyleCnt="0"/>
      <dgm:spPr/>
    </dgm:pt>
    <dgm:pt modelId="{7CC43C7B-9EA1-46A9-8EDB-B4271B17BFA6}" type="pres">
      <dgm:prSet presAssocID="{A08EBFC1-FCD5-4487-BE9E-C570546D909D}" presName="parentTextBox" presStyleLbl="node1" presStyleIdx="0" presStyleCnt="3"/>
      <dgm:spPr/>
      <dgm:t>
        <a:bodyPr/>
        <a:lstStyle/>
        <a:p>
          <a:endParaRPr lang="en-US"/>
        </a:p>
      </dgm:t>
    </dgm:pt>
    <dgm:pt modelId="{CBF774D7-8502-4C8D-AC9A-A13BB6EC40B6}" type="pres">
      <dgm:prSet presAssocID="{D79894E1-1090-4665-BC9D-EB4990BE1BFB}" presName="sp" presStyleCnt="0"/>
      <dgm:spPr/>
    </dgm:pt>
    <dgm:pt modelId="{E1B6EE3C-5F6C-47E8-8840-2504ECCB13EE}" type="pres">
      <dgm:prSet presAssocID="{0EACDD1E-F452-415E-A69D-56273AAF12E3}" presName="arrowAndChildren" presStyleCnt="0"/>
      <dgm:spPr/>
    </dgm:pt>
    <dgm:pt modelId="{DC382B04-4DAB-4895-801E-7F553347FF26}" type="pres">
      <dgm:prSet presAssocID="{0EACDD1E-F452-415E-A69D-56273AAF12E3}" presName="parentTextArrow" presStyleLbl="node1" presStyleIdx="1" presStyleCnt="3"/>
      <dgm:spPr/>
      <dgm:t>
        <a:bodyPr/>
        <a:lstStyle/>
        <a:p>
          <a:endParaRPr lang="en-US"/>
        </a:p>
      </dgm:t>
    </dgm:pt>
    <dgm:pt modelId="{C0A485CE-16C5-4F7E-9389-8D4A7E92F7D6}" type="pres">
      <dgm:prSet presAssocID="{2AA85B26-90DF-4051-B2BC-6067ECF87ED2}" presName="sp" presStyleCnt="0"/>
      <dgm:spPr/>
    </dgm:pt>
    <dgm:pt modelId="{EC199C15-24A1-4CD8-BC53-0E5C684FD881}" type="pres">
      <dgm:prSet presAssocID="{359FDE11-7B5A-4674-97CB-53CF8CE4F8DB}" presName="arrowAndChildren" presStyleCnt="0"/>
      <dgm:spPr/>
    </dgm:pt>
    <dgm:pt modelId="{E00C6A67-DC25-4635-9F3E-CB1AC835FD82}" type="pres">
      <dgm:prSet presAssocID="{359FDE11-7B5A-4674-97CB-53CF8CE4F8DB}" presName="parentTextArrow" presStyleLbl="node1" presStyleIdx="2" presStyleCnt="3"/>
      <dgm:spPr/>
      <dgm:t>
        <a:bodyPr/>
        <a:lstStyle/>
        <a:p>
          <a:endParaRPr lang="en-US"/>
        </a:p>
      </dgm:t>
    </dgm:pt>
  </dgm:ptLst>
  <dgm:cxnLst>
    <dgm:cxn modelId="{85A003E5-5D97-4CF2-90F2-EF5D1833141C}" srcId="{96603878-839B-43D9-8E21-4EF0929A60F1}" destId="{359FDE11-7B5A-4674-97CB-53CF8CE4F8DB}" srcOrd="0" destOrd="0" parTransId="{42DA4ACF-228C-4481-A555-0A87259DFA5E}" sibTransId="{2AA85B26-90DF-4051-B2BC-6067ECF87ED2}"/>
    <dgm:cxn modelId="{4C9A9137-AC62-4FF3-822A-C5751D1DD46A}" type="presOf" srcId="{359FDE11-7B5A-4674-97CB-53CF8CE4F8DB}" destId="{E00C6A67-DC25-4635-9F3E-CB1AC835FD82}" srcOrd="0" destOrd="0" presId="urn:microsoft.com/office/officeart/2005/8/layout/process4"/>
    <dgm:cxn modelId="{E05F0171-7B25-4740-8C3F-6BF372E73B20}" srcId="{96603878-839B-43D9-8E21-4EF0929A60F1}" destId="{A08EBFC1-FCD5-4487-BE9E-C570546D909D}" srcOrd="2" destOrd="0" parTransId="{1CE62FF5-A501-4C4E-9EFE-2C404398728F}" sibTransId="{78FAA53B-24A5-499E-BB81-CD6DABEEF3AE}"/>
    <dgm:cxn modelId="{6E0BFD63-1197-4C46-8EDC-B023CE7EA838}" type="presOf" srcId="{96603878-839B-43D9-8E21-4EF0929A60F1}" destId="{E492AB19-CE49-44DC-9C14-8B98C31A05CF}" srcOrd="0" destOrd="0" presId="urn:microsoft.com/office/officeart/2005/8/layout/process4"/>
    <dgm:cxn modelId="{42103143-AB53-4749-9689-BE213B98217D}" type="presOf" srcId="{A08EBFC1-FCD5-4487-BE9E-C570546D909D}" destId="{7CC43C7B-9EA1-46A9-8EDB-B4271B17BFA6}" srcOrd="0" destOrd="0" presId="urn:microsoft.com/office/officeart/2005/8/layout/process4"/>
    <dgm:cxn modelId="{6404E4BE-F5D0-4084-BDCC-03A4319AF2F6}" type="presOf" srcId="{0EACDD1E-F452-415E-A69D-56273AAF12E3}" destId="{DC382B04-4DAB-4895-801E-7F553347FF26}" srcOrd="0" destOrd="0" presId="urn:microsoft.com/office/officeart/2005/8/layout/process4"/>
    <dgm:cxn modelId="{172CDEF0-5250-4746-B052-292B151EBF76}" srcId="{96603878-839B-43D9-8E21-4EF0929A60F1}" destId="{0EACDD1E-F452-415E-A69D-56273AAF12E3}" srcOrd="1" destOrd="0" parTransId="{ED793DB4-27EE-406F-AC83-EB789D7D5C5F}" sibTransId="{D79894E1-1090-4665-BC9D-EB4990BE1BFB}"/>
    <dgm:cxn modelId="{69B55BBF-CBAB-46D9-96A9-0466939BCDA0}" type="presParOf" srcId="{E492AB19-CE49-44DC-9C14-8B98C31A05CF}" destId="{F89CF463-0188-41DE-9ED9-C17440974527}" srcOrd="0" destOrd="0" presId="urn:microsoft.com/office/officeart/2005/8/layout/process4"/>
    <dgm:cxn modelId="{AF12F42A-822B-4E6D-B8AF-C14F40C2F9A7}" type="presParOf" srcId="{F89CF463-0188-41DE-9ED9-C17440974527}" destId="{7CC43C7B-9EA1-46A9-8EDB-B4271B17BFA6}" srcOrd="0" destOrd="0" presId="urn:microsoft.com/office/officeart/2005/8/layout/process4"/>
    <dgm:cxn modelId="{9026942D-AFE3-48F1-BBDF-30B026A79CAB}" type="presParOf" srcId="{E492AB19-CE49-44DC-9C14-8B98C31A05CF}" destId="{CBF774D7-8502-4C8D-AC9A-A13BB6EC40B6}" srcOrd="1" destOrd="0" presId="urn:microsoft.com/office/officeart/2005/8/layout/process4"/>
    <dgm:cxn modelId="{5260BE2A-14DB-4225-8A46-96A478413C08}" type="presParOf" srcId="{E492AB19-CE49-44DC-9C14-8B98C31A05CF}" destId="{E1B6EE3C-5F6C-47E8-8840-2504ECCB13EE}" srcOrd="2" destOrd="0" presId="urn:microsoft.com/office/officeart/2005/8/layout/process4"/>
    <dgm:cxn modelId="{A8B579C3-BE95-47D4-81B6-F60F67857809}" type="presParOf" srcId="{E1B6EE3C-5F6C-47E8-8840-2504ECCB13EE}" destId="{DC382B04-4DAB-4895-801E-7F553347FF26}" srcOrd="0" destOrd="0" presId="urn:microsoft.com/office/officeart/2005/8/layout/process4"/>
    <dgm:cxn modelId="{71DE4E12-EE4D-43AF-B2AE-6C6BF340E23B}" type="presParOf" srcId="{E492AB19-CE49-44DC-9C14-8B98C31A05CF}" destId="{C0A485CE-16C5-4F7E-9389-8D4A7E92F7D6}" srcOrd="3" destOrd="0" presId="urn:microsoft.com/office/officeart/2005/8/layout/process4"/>
    <dgm:cxn modelId="{E0BA60F6-8C98-4507-A2A1-D6990F6AA831}" type="presParOf" srcId="{E492AB19-CE49-44DC-9C14-8B98C31A05CF}" destId="{EC199C15-24A1-4CD8-BC53-0E5C684FD881}" srcOrd="4" destOrd="0" presId="urn:microsoft.com/office/officeart/2005/8/layout/process4"/>
    <dgm:cxn modelId="{B7789E33-4676-4325-92B7-050422DB3A05}" type="presParOf" srcId="{EC199C15-24A1-4CD8-BC53-0E5C684FD881}" destId="{E00C6A67-DC25-4635-9F3E-CB1AC835FD8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472A-1E55-4475-8845-986410052E17}">
      <dsp:nvSpPr>
        <dsp:cNvPr id="0" name=""/>
        <dsp:cNvSpPr/>
      </dsp:nvSpPr>
      <dsp:spPr>
        <a:xfrm>
          <a:off x="2124000" y="173"/>
          <a:ext cx="1314598" cy="1314598"/>
        </a:xfrm>
        <a:prstGeom prst="upArrow">
          <a:avLst>
            <a:gd name="adj1" fmla="val 50000"/>
            <a:gd name="adj2" fmla="val 35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baseline="0" dirty="0" smtClean="0"/>
            <a:t>Stage 1</a:t>
          </a:r>
          <a:endParaRPr lang="en-US" sz="1400" kern="1200" baseline="0" dirty="0"/>
        </a:p>
      </dsp:txBody>
      <dsp:txXfrm>
        <a:off x="2452650" y="230228"/>
        <a:ext cx="657299" cy="1084543"/>
      </dsp:txXfrm>
    </dsp:sp>
    <dsp:sp modelId="{B88BECC4-108C-4917-8A94-AED4BB5DADA5}">
      <dsp:nvSpPr>
        <dsp:cNvPr id="0" name=""/>
        <dsp:cNvSpPr/>
      </dsp:nvSpPr>
      <dsp:spPr>
        <a:xfrm rot="3600000">
          <a:off x="3212639" y="628699"/>
          <a:ext cx="1314598" cy="1314598"/>
        </a:xfrm>
        <a:prstGeom prst="upArrow">
          <a:avLst>
            <a:gd name="adj1" fmla="val 50000"/>
            <a:gd name="adj2" fmla="val 35000"/>
          </a:avLst>
        </a:prstGeom>
        <a:solidFill>
          <a:schemeClr val="accent5">
            <a:hueOff val="491443"/>
            <a:satOff val="-10793"/>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baseline="0" smtClean="0"/>
            <a:t>Stage 2</a:t>
          </a:r>
          <a:endParaRPr lang="en-US" sz="1400" kern="1200" dirty="0"/>
        </a:p>
      </dsp:txBody>
      <dsp:txXfrm rot="-5400000">
        <a:off x="3228050" y="1014863"/>
        <a:ext cx="1084543" cy="657299"/>
      </dsp:txXfrm>
    </dsp:sp>
    <dsp:sp modelId="{F93C3D63-00C9-4A77-9623-038ABCC3B22D}">
      <dsp:nvSpPr>
        <dsp:cNvPr id="0" name=""/>
        <dsp:cNvSpPr/>
      </dsp:nvSpPr>
      <dsp:spPr>
        <a:xfrm rot="7200000">
          <a:off x="3212639" y="1885751"/>
          <a:ext cx="1314598" cy="1314598"/>
        </a:xfrm>
        <a:prstGeom prst="upArrow">
          <a:avLst>
            <a:gd name="adj1" fmla="val 50000"/>
            <a:gd name="adj2" fmla="val 35000"/>
          </a:avLst>
        </a:prstGeom>
        <a:solidFill>
          <a:schemeClr val="accent5">
            <a:hueOff val="982886"/>
            <a:satOff val="-21585"/>
            <a:lumOff val="54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Stage 3</a:t>
          </a:r>
          <a:endParaRPr lang="en-US" sz="1400" kern="1200" dirty="0"/>
        </a:p>
      </dsp:txBody>
      <dsp:txXfrm rot="-5400000">
        <a:off x="3228050" y="2156887"/>
        <a:ext cx="1084543" cy="657299"/>
      </dsp:txXfrm>
    </dsp:sp>
    <dsp:sp modelId="{56F6D3BE-5B1C-4F3F-A1B4-FBB6F9AD705C}">
      <dsp:nvSpPr>
        <dsp:cNvPr id="0" name=""/>
        <dsp:cNvSpPr/>
      </dsp:nvSpPr>
      <dsp:spPr>
        <a:xfrm rot="10800000">
          <a:off x="2124000" y="2514277"/>
          <a:ext cx="1314598" cy="1314598"/>
        </a:xfrm>
        <a:prstGeom prst="upArrow">
          <a:avLst>
            <a:gd name="adj1" fmla="val 50000"/>
            <a:gd name="adj2" fmla="val 35000"/>
          </a:avLst>
        </a:prstGeom>
        <a:solidFill>
          <a:schemeClr val="accent5">
            <a:hueOff val="1474328"/>
            <a:satOff val="-32378"/>
            <a:lumOff val="82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Stage 4</a:t>
          </a:r>
          <a:endParaRPr lang="en-US" sz="1400" kern="1200" dirty="0"/>
        </a:p>
      </dsp:txBody>
      <dsp:txXfrm rot="10800000">
        <a:off x="2452649" y="2514277"/>
        <a:ext cx="657299" cy="1084543"/>
      </dsp:txXfrm>
    </dsp:sp>
    <dsp:sp modelId="{4482D969-7420-4EED-ACF2-C3C99FDCF09E}">
      <dsp:nvSpPr>
        <dsp:cNvPr id="0" name=""/>
        <dsp:cNvSpPr/>
      </dsp:nvSpPr>
      <dsp:spPr>
        <a:xfrm rot="14400000">
          <a:off x="1035361" y="1885751"/>
          <a:ext cx="1314598" cy="1314598"/>
        </a:xfrm>
        <a:prstGeom prst="upArrow">
          <a:avLst>
            <a:gd name="adj1" fmla="val 50000"/>
            <a:gd name="adj2" fmla="val 35000"/>
          </a:avLst>
        </a:prstGeom>
        <a:solidFill>
          <a:schemeClr val="accent5">
            <a:hueOff val="1965771"/>
            <a:satOff val="-43170"/>
            <a:lumOff val="109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Stage 5</a:t>
          </a:r>
          <a:endParaRPr lang="en-US" sz="1400" kern="1200" dirty="0"/>
        </a:p>
      </dsp:txBody>
      <dsp:txXfrm rot="5400000">
        <a:off x="1250005" y="2156886"/>
        <a:ext cx="1084543" cy="657299"/>
      </dsp:txXfrm>
    </dsp:sp>
    <dsp:sp modelId="{10561B0E-224A-4689-B58B-5629CF0090A8}">
      <dsp:nvSpPr>
        <dsp:cNvPr id="0" name=""/>
        <dsp:cNvSpPr/>
      </dsp:nvSpPr>
      <dsp:spPr>
        <a:xfrm rot="18000000">
          <a:off x="1035361" y="628699"/>
          <a:ext cx="1314598" cy="1314598"/>
        </a:xfrm>
        <a:prstGeom prst="upArrow">
          <a:avLst>
            <a:gd name="adj1" fmla="val 50000"/>
            <a:gd name="adj2" fmla="val 35000"/>
          </a:avLst>
        </a:prstGeom>
        <a:solidFill>
          <a:schemeClr val="accent5">
            <a:hueOff val="2457214"/>
            <a:satOff val="-53963"/>
            <a:lumOff val="13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Stage 6</a:t>
          </a:r>
          <a:endParaRPr lang="en-US" sz="1400" kern="1200" dirty="0"/>
        </a:p>
      </dsp:txBody>
      <dsp:txXfrm rot="5400000">
        <a:off x="1250005" y="1014862"/>
        <a:ext cx="1084543" cy="65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580E6-9FD7-4979-A511-4B7850BB44D9}">
      <dsp:nvSpPr>
        <dsp:cNvPr id="0" name=""/>
        <dsp:cNvSpPr/>
      </dsp:nvSpPr>
      <dsp:spPr>
        <a:xfrm>
          <a:off x="2238358" y="2343154"/>
          <a:ext cx="1148715" cy="114871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bg1"/>
            </a:solidFill>
          </a:endParaRPr>
        </a:p>
      </dsp:txBody>
      <dsp:txXfrm>
        <a:off x="2294434" y="2399230"/>
        <a:ext cx="1036563" cy="1036563"/>
      </dsp:txXfrm>
    </dsp:sp>
    <dsp:sp modelId="{B05C640D-B409-468E-B523-3A214795168D}">
      <dsp:nvSpPr>
        <dsp:cNvPr id="0" name=""/>
        <dsp:cNvSpPr/>
      </dsp:nvSpPr>
      <dsp:spPr>
        <a:xfrm rot="16175465">
          <a:off x="2016223" y="1556396"/>
          <a:ext cx="1573555" cy="0"/>
        </a:xfrm>
        <a:custGeom>
          <a:avLst/>
          <a:gdLst/>
          <a:ahLst/>
          <a:cxnLst/>
          <a:rect l="0" t="0" r="0" b="0"/>
          <a:pathLst>
            <a:path>
              <a:moveTo>
                <a:pt x="0" y="0"/>
              </a:moveTo>
              <a:lnTo>
                <a:pt x="1573555"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604C4-E7A7-491F-B97D-B6B03CE595F7}">
      <dsp:nvSpPr>
        <dsp:cNvPr id="0" name=""/>
        <dsp:cNvSpPr/>
      </dsp:nvSpPr>
      <dsp:spPr>
        <a:xfrm>
          <a:off x="2409820" y="0"/>
          <a:ext cx="769639" cy="769639"/>
        </a:xfrm>
        <a:prstGeom prst="roundRect">
          <a:avLst/>
        </a:prstGeom>
        <a:solidFill>
          <a:schemeClr val="accent5">
            <a:hueOff val="819071"/>
            <a:satOff val="-17988"/>
            <a:lumOff val="45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baseline="0" smtClean="0"/>
            <a:t>Area 2 - Offshoot</a:t>
          </a:r>
          <a:endParaRPr lang="en-US" sz="1600" kern="1200" baseline="0" dirty="0"/>
        </a:p>
      </dsp:txBody>
      <dsp:txXfrm>
        <a:off x="2447391" y="37571"/>
        <a:ext cx="694497" cy="694497"/>
      </dsp:txXfrm>
    </dsp:sp>
    <dsp:sp modelId="{65CA568E-0417-4B28-AEBA-142C3D09E98D}">
      <dsp:nvSpPr>
        <dsp:cNvPr id="0" name=""/>
        <dsp:cNvSpPr/>
      </dsp:nvSpPr>
      <dsp:spPr>
        <a:xfrm rot="725520">
          <a:off x="3380970" y="3098178"/>
          <a:ext cx="550106" cy="0"/>
        </a:xfrm>
        <a:custGeom>
          <a:avLst/>
          <a:gdLst/>
          <a:ahLst/>
          <a:cxnLst/>
          <a:rect l="0" t="0" r="0" b="0"/>
          <a:pathLst>
            <a:path>
              <a:moveTo>
                <a:pt x="0" y="0"/>
              </a:moveTo>
              <a:lnTo>
                <a:pt x="5501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F1FEF-185D-45A6-A4B5-A485E30DD8EB}">
      <dsp:nvSpPr>
        <dsp:cNvPr id="0" name=""/>
        <dsp:cNvSpPr/>
      </dsp:nvSpPr>
      <dsp:spPr>
        <a:xfrm>
          <a:off x="3924974" y="2853420"/>
          <a:ext cx="769639" cy="769639"/>
        </a:xfrm>
        <a:prstGeom prst="roundRect">
          <a:avLst/>
        </a:prstGeom>
        <a:solidFill>
          <a:schemeClr val="accent5">
            <a:hueOff val="1638143"/>
            <a:satOff val="-35975"/>
            <a:lumOff val="915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baseline="0" smtClean="0"/>
            <a:t>Area 3 - Offshoot</a:t>
          </a:r>
          <a:endParaRPr lang="en-US" sz="1600" kern="1200" baseline="0" dirty="0"/>
        </a:p>
      </dsp:txBody>
      <dsp:txXfrm>
        <a:off x="3962545" y="2890991"/>
        <a:ext cx="694497" cy="694497"/>
      </dsp:txXfrm>
    </dsp:sp>
    <dsp:sp modelId="{A3EBABFF-B834-4295-B2C7-B9AF34C9942C}">
      <dsp:nvSpPr>
        <dsp:cNvPr id="0" name=""/>
        <dsp:cNvSpPr/>
      </dsp:nvSpPr>
      <dsp:spPr>
        <a:xfrm rot="10102893">
          <a:off x="1631342" y="3097361"/>
          <a:ext cx="613299" cy="0"/>
        </a:xfrm>
        <a:custGeom>
          <a:avLst/>
          <a:gdLst/>
          <a:ahLst/>
          <a:cxnLst/>
          <a:rect l="0" t="0" r="0" b="0"/>
          <a:pathLst>
            <a:path>
              <a:moveTo>
                <a:pt x="0" y="0"/>
              </a:moveTo>
              <a:lnTo>
                <a:pt x="61329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725BB3-CE86-4D50-8597-C8615DEF6496}">
      <dsp:nvSpPr>
        <dsp:cNvPr id="0" name=""/>
        <dsp:cNvSpPr/>
      </dsp:nvSpPr>
      <dsp:spPr>
        <a:xfrm>
          <a:off x="867986" y="2853420"/>
          <a:ext cx="769639" cy="769639"/>
        </a:xfrm>
        <a:prstGeom prst="roundRect">
          <a:avLst/>
        </a:prstGeom>
        <a:solidFill>
          <a:schemeClr val="accent5">
            <a:hueOff val="2457214"/>
            <a:satOff val="-53963"/>
            <a:lumOff val="13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baseline="0" smtClean="0"/>
            <a:t>Area 4 - Offshoot</a:t>
          </a:r>
          <a:endParaRPr lang="en-US" sz="1600" kern="1200" baseline="0" dirty="0"/>
        </a:p>
      </dsp:txBody>
      <dsp:txXfrm>
        <a:off x="905557" y="2890991"/>
        <a:ext cx="694497" cy="6944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43C7B-9EA1-46A9-8EDB-B4271B17BFA6}">
      <dsp:nvSpPr>
        <dsp:cNvPr id="0" name=""/>
        <dsp:cNvSpPr/>
      </dsp:nvSpPr>
      <dsp:spPr>
        <a:xfrm>
          <a:off x="0" y="2724392"/>
          <a:ext cx="5257800" cy="89420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Process 3</a:t>
          </a:r>
          <a:r>
            <a:rPr lang="en-US" sz="2000" kern="1200" smtClean="0"/>
            <a:t/>
          </a:r>
          <a:br>
            <a:rPr lang="en-US" sz="2000" kern="1200" smtClean="0"/>
          </a:br>
          <a:r>
            <a:rPr lang="en-US" sz="2000" kern="1200" smtClean="0"/>
            <a:t>A placeholder for text for more information</a:t>
          </a:r>
          <a:endParaRPr lang="en-US" sz="2000" kern="1200" dirty="0"/>
        </a:p>
      </dsp:txBody>
      <dsp:txXfrm>
        <a:off x="0" y="2724392"/>
        <a:ext cx="5257800" cy="894206"/>
      </dsp:txXfrm>
    </dsp:sp>
    <dsp:sp modelId="{DC382B04-4DAB-4895-801E-7F553347FF26}">
      <dsp:nvSpPr>
        <dsp:cNvPr id="0" name=""/>
        <dsp:cNvSpPr/>
      </dsp:nvSpPr>
      <dsp:spPr>
        <a:xfrm rot="10800000">
          <a:off x="0" y="1362516"/>
          <a:ext cx="5257800" cy="1375289"/>
        </a:xfrm>
        <a:prstGeom prst="upArrowCallout">
          <a:avLst/>
        </a:prstGeom>
        <a:solidFill>
          <a:schemeClr val="accent5">
            <a:hueOff val="1228607"/>
            <a:satOff val="-26981"/>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Process 2</a:t>
          </a:r>
          <a:r>
            <a:rPr lang="en-US" sz="2000" kern="1200" smtClean="0"/>
            <a:t/>
          </a:r>
          <a:br>
            <a:rPr lang="en-US" sz="2000" kern="1200" smtClean="0"/>
          </a:br>
          <a:r>
            <a:rPr lang="en-US" sz="2000" kern="1200" smtClean="0"/>
            <a:t>A placeholder for text for more information</a:t>
          </a:r>
          <a:endParaRPr lang="en-US" sz="2000" kern="1200" dirty="0"/>
        </a:p>
      </dsp:txBody>
      <dsp:txXfrm rot="10800000">
        <a:off x="0" y="1362516"/>
        <a:ext cx="5257800" cy="893622"/>
      </dsp:txXfrm>
    </dsp:sp>
    <dsp:sp modelId="{E00C6A67-DC25-4635-9F3E-CB1AC835FD82}">
      <dsp:nvSpPr>
        <dsp:cNvPr id="0" name=""/>
        <dsp:cNvSpPr/>
      </dsp:nvSpPr>
      <dsp:spPr>
        <a:xfrm rot="10800000">
          <a:off x="0" y="639"/>
          <a:ext cx="5257800" cy="1375289"/>
        </a:xfrm>
        <a:prstGeom prst="upArrowCallout">
          <a:avLst/>
        </a:prstGeom>
        <a:solidFill>
          <a:schemeClr val="accent5">
            <a:hueOff val="2457214"/>
            <a:satOff val="-53963"/>
            <a:lumOff val="1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Process 1</a:t>
          </a:r>
          <a:r>
            <a:rPr lang="en-US" sz="2000" kern="1200" smtClean="0"/>
            <a:t/>
          </a:r>
          <a:br>
            <a:rPr lang="en-US" sz="2000" kern="1200" smtClean="0"/>
          </a:br>
          <a:r>
            <a:rPr lang="en-US" sz="2000" kern="1200" smtClean="0"/>
            <a:t>A placeholder for text for more information</a:t>
          </a:r>
          <a:endParaRPr lang="en-US" sz="2000" kern="1200" dirty="0"/>
        </a:p>
      </dsp:txBody>
      <dsp:txXfrm rot="10800000">
        <a:off x="0" y="639"/>
        <a:ext cx="5257800" cy="893622"/>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light_drops_h264.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533400" y="2781297"/>
            <a:ext cx="7772400" cy="700088"/>
          </a:xfrm>
        </p:spPr>
        <p:txBody>
          <a:bodyPr anchor="b">
            <a:normAutofit/>
          </a:bodyPr>
          <a:lstStyle>
            <a:lvl1pPr algn="r">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3371850"/>
            <a:ext cx="6400800" cy="51435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0"/>
            <a:ext cx="9144000" cy="5143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52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6129972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2438400" cy="74294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124200" y="571500"/>
            <a:ext cx="5562600" cy="382904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314450"/>
            <a:ext cx="2438400" cy="308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523309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600450"/>
            <a:ext cx="5486400" cy="425054"/>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571500"/>
            <a:ext cx="54864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655395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481036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1"/>
            <a:ext cx="990600" cy="40005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7162800" cy="402312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151130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4859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1145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27432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3718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19299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314450"/>
            <a:ext cx="3048000" cy="16323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314450"/>
            <a:ext cx="5029200" cy="1608028"/>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001339"/>
            <a:ext cx="3048000" cy="16849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001340"/>
            <a:ext cx="5029200" cy="16599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978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2"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1"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200"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2" y="1371599"/>
            <a:ext cx="2514597"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7497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1248" r="13756"/>
          <a:stretch/>
        </p:blipFill>
        <p:spPr>
          <a:xfrm>
            <a:off x="0" y="0"/>
            <a:ext cx="9144000" cy="5143500"/>
          </a:xfrm>
          <a:prstGeom prst="rect">
            <a:avLst/>
          </a:prstGeom>
        </p:spPr>
      </p:pic>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ctrTitle"/>
          </p:nvPr>
        </p:nvSpPr>
        <p:spPr>
          <a:xfrm>
            <a:off x="533400" y="2781297"/>
            <a:ext cx="7772400" cy="700088"/>
          </a:xfrm>
        </p:spPr>
        <p:txBody>
          <a:bodyPr anchor="b">
            <a:normAutofit/>
          </a:bodyPr>
          <a:lstStyle>
            <a:lvl1pPr algn="r">
              <a:defRPr sz="4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05000" y="3371850"/>
            <a:ext cx="6400800" cy="51435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675097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428750"/>
            <a:ext cx="82296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6788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0"/>
          </p:nvPr>
        </p:nvSpPr>
        <p:spPr>
          <a:xfrm>
            <a:off x="457200" y="1428750"/>
            <a:ext cx="82296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2605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46265873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857625"/>
          </a:xfrm>
          <a:prstGeom prst="rect">
            <a:avLst/>
          </a:prstGeom>
        </p:spPr>
      </p:pic>
      <p:sp>
        <p:nvSpPr>
          <p:cNvPr id="12" name="Rectangle 11"/>
          <p:cNvSpPr/>
          <p:nvPr userDrawn="1"/>
        </p:nvSpPr>
        <p:spPr>
          <a:xfrm>
            <a:off x="0" y="0"/>
            <a:ext cx="9144000" cy="4457700"/>
          </a:xfrm>
          <a:prstGeom prst="rect">
            <a:avLst/>
          </a:prstGeom>
          <a:gradFill>
            <a:gsLst>
              <a:gs pos="0">
                <a:schemeClr val="bg1">
                  <a:alpha val="50000"/>
                </a:schemeClr>
              </a:gs>
              <a:gs pos="72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12/20/2011</a:t>
            </a:fld>
            <a:endParaRPr lang="en-US"/>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a:xfrm>
            <a:off x="457200" y="1298244"/>
            <a:ext cx="8229600" cy="311603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77478"/>
            <a:ext cx="8229600" cy="594122"/>
          </a:xfrm>
        </p:spPr>
        <p:txBody>
          <a:bodyPr/>
          <a:lstStyle>
            <a:lvl1pPr>
              <a:defRPr>
                <a:solidFill>
                  <a:schemeClr val="tx1">
                    <a:lumMod val="50000"/>
                    <a:lumOff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163759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12/20/2011</a:t>
            </a:fld>
            <a:endParaRPr lang="en-US"/>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32010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125391"/>
            <a:ext cx="7086600" cy="1021556"/>
          </a:xfr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000251"/>
            <a:ext cx="7086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325178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42229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28700"/>
            <a:ext cx="39624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65672"/>
            <a:ext cx="3962400"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028700"/>
            <a:ext cx="3963957"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1" y="1565672"/>
            <a:ext cx="3963957"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86313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78403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936418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0"/>
            <a:ext cx="2438400" cy="742949"/>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124200" y="571500"/>
            <a:ext cx="5562600" cy="3829049"/>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314450"/>
            <a:ext cx="2438400" cy="308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820037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3600450"/>
            <a:ext cx="5486400" cy="425054"/>
          </a:xfr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57400" y="571500"/>
            <a:ext cx="5486400"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57400"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882662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36490184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6175699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1"/>
            <a:ext cx="990600" cy="40005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05979"/>
            <a:ext cx="7162800" cy="402312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9684344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4859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1145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274320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371850"/>
            <a:ext cx="4648200" cy="62865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36574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314450"/>
            <a:ext cx="3048000" cy="16323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3657600" y="1314450"/>
            <a:ext cx="5029200" cy="1608028"/>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001339"/>
            <a:ext cx="3048000" cy="16849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3657600" y="3001340"/>
            <a:ext cx="5029200" cy="16599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52321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2"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314701"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172200" y="3086100"/>
            <a:ext cx="2514597" cy="1600200"/>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2" y="1371599"/>
            <a:ext cx="2514597"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314699"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172200" y="1371599"/>
            <a:ext cx="2514600" cy="165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8793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ight Backgroun">
    <p:bg>
      <p:bgPr>
        <a:solidFill>
          <a:schemeClr val="bg1"/>
        </a:solidFill>
        <a:effectLst/>
      </p:bgPr>
    </p:bg>
    <p:spTree>
      <p:nvGrpSpPr>
        <p:cNvPr id="1" name=""/>
        <p:cNvGrpSpPr/>
        <p:nvPr/>
      </p:nvGrpSpPr>
      <p:grpSpPr>
        <a:xfrm>
          <a:off x="0" y="0"/>
          <a:ext cx="0" cy="0"/>
          <a:chOff x="0" y="0"/>
          <a:chExt cx="0" cy="0"/>
        </a:xfrm>
      </p:grpSpPr>
      <p:pic>
        <p:nvPicPr>
          <p:cNvPr id="10" name="light_drops_h264.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5277" cy="3858164"/>
          </a:xfrm>
          <a:prstGeom prst="rect">
            <a:avLst/>
          </a:prstGeom>
        </p:spPr>
      </p:pic>
      <p:sp>
        <p:nvSpPr>
          <p:cNvPr id="12" name="Rectangle 11"/>
          <p:cNvSpPr/>
          <p:nvPr userDrawn="1"/>
        </p:nvSpPr>
        <p:spPr>
          <a:xfrm>
            <a:off x="0" y="0"/>
            <a:ext cx="9144000" cy="4457700"/>
          </a:xfrm>
          <a:prstGeom prst="rect">
            <a:avLst/>
          </a:prstGeom>
          <a:gradFill>
            <a:gsLst>
              <a:gs pos="0">
                <a:schemeClr val="bg1">
                  <a:alpha val="50000"/>
                </a:schemeClr>
              </a:gs>
              <a:gs pos="72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12/20/2011</a:t>
            </a:fld>
            <a:endParaRPr lang="en-US"/>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3" name="Content Placeholder 2"/>
          <p:cNvSpPr>
            <a:spLocks noGrp="1"/>
          </p:cNvSpPr>
          <p:nvPr>
            <p:ph sz="quarter" idx="10"/>
          </p:nvPr>
        </p:nvSpPr>
        <p:spPr>
          <a:xfrm>
            <a:off x="457200" y="1298244"/>
            <a:ext cx="8229600" cy="311603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777478"/>
            <a:ext cx="8229600" cy="594122"/>
          </a:xfrm>
        </p:spPr>
        <p:txBody>
          <a:bodyPr/>
          <a:lstStyle>
            <a:lvl1pPr>
              <a:defRPr>
                <a:solidFill>
                  <a:schemeClr val="tx1">
                    <a:lumMod val="50000"/>
                    <a:lumOff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97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12/20/2011</a:t>
            </a:fld>
            <a:endParaRPr lang="en-US"/>
          </a:p>
        </p:txBody>
      </p:sp>
      <p:sp>
        <p:nvSpPr>
          <p:cNvPr id="14"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22716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125391"/>
            <a:ext cx="7086600" cy="1021556"/>
          </a:xfr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000251"/>
            <a:ext cx="7086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176959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038600" cy="314325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17757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28700"/>
            <a:ext cx="39624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65672"/>
            <a:ext cx="3962400"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028700"/>
            <a:ext cx="3963957"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1" y="1565672"/>
            <a:ext cx="3963957" cy="28575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02883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6EB7948D-65B7-4FEC-80B5-36D7629B101D}" type="datetimeFigureOut">
              <a:rPr lang="en-US" smtClean="0"/>
              <a:t>12/20/2011</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D99AA8B-2E7A-4BBC-8FDE-CA7CF71DD33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0138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ideo"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media" Target="../media/media1.wm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9" name="light_drops_h264.mov">
            <a:hlinkClick r:id="" action="ppaction://media"/>
          </p:cNvPr>
          <p:cNvPicPr>
            <a:picLocks noChangeAspect="1"/>
          </p:cNvPicPr>
          <p:nvPr userDrawn="1">
            <a:videoFile r:link="rId20"/>
            <p:extLst>
              <p:ext uri="{DAA4B4D4-6D71-4841-9C94-3DE7FCFB9230}">
                <p14:media xmlns:p14="http://schemas.microsoft.com/office/powerpoint/2010/main" r:embed="rId19"/>
              </p:ext>
            </p:extLst>
          </p:nvPr>
        </p:nvPicPr>
        <p:blipFill>
          <a:blip r:embed="rId21"/>
          <a:stretch>
            <a:fillRect/>
          </a:stretch>
        </p:blipFill>
        <p:spPr>
          <a:xfrm>
            <a:off x="0" y="0"/>
            <a:ext cx="9145277" cy="3858164"/>
          </a:xfrm>
          <a:prstGeom prst="rect">
            <a:avLst/>
          </a:prstGeom>
        </p:spPr>
      </p:pic>
      <p:sp>
        <p:nvSpPr>
          <p:cNvPr id="5" name="Rectangle 4"/>
          <p:cNvSpPr/>
          <p:nvPr userDrawn="1"/>
        </p:nvSpPr>
        <p:spPr>
          <a:xfrm>
            <a:off x="0" y="0"/>
            <a:ext cx="9144000" cy="4457700"/>
          </a:xfrm>
          <a:prstGeom prst="rect">
            <a:avLst/>
          </a:prstGeom>
          <a:gradFill>
            <a:gsLst>
              <a:gs pos="0">
                <a:schemeClr val="tx1">
                  <a:lumMod val="85000"/>
                  <a:lumOff val="15000"/>
                  <a:alpha val="0"/>
                </a:schemeClr>
              </a:gs>
              <a:gs pos="77000">
                <a:schemeClr val="tx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827318"/>
            <a:ext cx="8229600" cy="59412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14450"/>
            <a:ext cx="8229600" cy="32575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42360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0" eaLnBrk="1" latinLnBrk="0" hangingPunct="1">
        <a:spcBef>
          <a:spcPct val="0"/>
        </a:spcBef>
        <a:buNone/>
        <a:defRPr sz="4000" kern="1200">
          <a:solidFill>
            <a:schemeClr val="bg1">
              <a:lumMod val="85000"/>
            </a:schemeClr>
          </a:solidFill>
          <a:effectLst>
            <a:outerShdw blurRad="50800" dist="38100" dir="2700000" algn="tl" rotWithShape="0">
              <a:prstClr val="black">
                <a:alpha val="77000"/>
              </a:prstClr>
            </a:outerShdw>
          </a:effectLst>
          <a:latin typeface="+mj-lt"/>
          <a:ea typeface="+mj-ea"/>
          <a:cs typeface="+mj-cs"/>
        </a:defRPr>
      </a:lvl1pPr>
    </p:titleStyle>
    <p:bodyStyle>
      <a:lvl1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3857625"/>
          </a:xfrm>
          <a:prstGeom prst="rect">
            <a:avLst/>
          </a:prstGeom>
        </p:spPr>
      </p:pic>
      <p:sp>
        <p:nvSpPr>
          <p:cNvPr id="5" name="Rectangle 4"/>
          <p:cNvSpPr/>
          <p:nvPr userDrawn="1"/>
        </p:nvSpPr>
        <p:spPr>
          <a:xfrm>
            <a:off x="0" y="0"/>
            <a:ext cx="9144000" cy="4457700"/>
          </a:xfrm>
          <a:prstGeom prst="rect">
            <a:avLst/>
          </a:prstGeom>
          <a:gradFill>
            <a:gsLst>
              <a:gs pos="0">
                <a:schemeClr val="tx1">
                  <a:lumMod val="85000"/>
                  <a:lumOff val="15000"/>
                  <a:alpha val="0"/>
                </a:schemeClr>
              </a:gs>
              <a:gs pos="77000">
                <a:schemeClr val="tx1">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827318"/>
            <a:ext cx="8229600" cy="59412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14450"/>
            <a:ext cx="8229600" cy="32575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47489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lumMod val="85000"/>
            </a:schemeClr>
          </a:solidFill>
          <a:effectLst>
            <a:outerShdw blurRad="50800" dist="38100" dir="2700000" algn="tl" rotWithShape="0">
              <a:prstClr val="black">
                <a:alpha val="77000"/>
              </a:prstClr>
            </a:outerShdw>
          </a:effectLst>
          <a:latin typeface="+mj-lt"/>
          <a:ea typeface="+mj-ea"/>
          <a:cs typeface="+mj-cs"/>
        </a:defRPr>
      </a:lvl1pPr>
    </p:titleStyle>
    <p:bodyStyle>
      <a:lvl1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1pPr>
      <a:lvl2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2pPr>
      <a:lvl3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presentermedia.com/blog/2010/07/animated-templates-powerpoint-2007/" TargetMode="External"/><Relationship Id="rId2" Type="http://schemas.openxmlformats.org/officeDocument/2006/relationships/hyperlink" Target="http://www.presentermedia.com/blog/2010/11/templates-mac-powerpoint-201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solidFill>
                  <a:schemeClr val="accent2"/>
                </a:solidFill>
              </a:rPr>
              <a:t>Light</a:t>
            </a:r>
            <a:r>
              <a:rPr lang="en-US" dirty="0" err="1" smtClean="0"/>
              <a:t>Drops</a:t>
            </a:r>
            <a:endParaRPr lang="en-US" dirty="0"/>
          </a:p>
        </p:txBody>
      </p:sp>
      <p:sp>
        <p:nvSpPr>
          <p:cNvPr id="3" name="Subtitle 2"/>
          <p:cNvSpPr>
            <a:spLocks noGrp="1"/>
          </p:cNvSpPr>
          <p:nvPr>
            <p:ph type="subTitle" idx="1"/>
          </p:nvPr>
        </p:nvSpPr>
        <p:spPr/>
        <p:txBody>
          <a:bodyPr/>
          <a:lstStyle/>
          <a:p>
            <a:r>
              <a:rPr lang="en-US" dirty="0" smtClean="0"/>
              <a:t>An </a:t>
            </a:r>
            <a:r>
              <a:rPr lang="en-US" dirty="0" smtClean="0"/>
              <a:t>Animated HD </a:t>
            </a:r>
            <a:r>
              <a:rPr lang="en-US" dirty="0" smtClean="0"/>
              <a:t>PowerPoint Template</a:t>
            </a:r>
            <a:endParaRPr lang="en-US" dirty="0"/>
          </a:p>
        </p:txBody>
      </p:sp>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8201" y="2857501"/>
            <a:ext cx="1587807" cy="1147212"/>
          </a:xfrm>
          <a:prstGeom prst="rect">
            <a:avLst/>
          </a:prstGeom>
        </p:spPr>
      </p:pic>
    </p:spTree>
    <p:extLst>
      <p:ext uri="{BB962C8B-B14F-4D97-AF65-F5344CB8AC3E}">
        <p14:creationId xmlns:p14="http://schemas.microsoft.com/office/powerpoint/2010/main" val="24774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21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400"/>
                                        <p:tgtEl>
                                          <p:spTgt spid="3">
                                            <p:txEl>
                                              <p:pRg st="0" end="0"/>
                                            </p:txEl>
                                          </p:spTgt>
                                        </p:tgtEl>
                                      </p:cBhvr>
                                    </p:animEffect>
                                  </p:childTnLst>
                                </p:cTn>
                              </p:par>
                              <p:par>
                                <p:cTn id="11" presetID="10" presetClass="entr" presetSubtype="0" fill="hold" nodeType="withEffect">
                                  <p:stCondLst>
                                    <p:cond delay="26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8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38200" y="1314451"/>
            <a:ext cx="2242378" cy="1632347"/>
          </a:xfrm>
        </p:spPr>
      </p:pic>
      <p:sp>
        <p:nvSpPr>
          <p:cNvPr id="8" name="Content Placeholder 7"/>
          <p:cNvSpPr>
            <a:spLocks noGrp="1"/>
          </p:cNvSpPr>
          <p:nvPr>
            <p:ph sz="half" idx="2"/>
          </p:nvPr>
        </p:nvSpPr>
        <p:spPr/>
        <p:txBody>
          <a:bodyPr/>
          <a:lstStyle/>
          <a:p>
            <a:r>
              <a:rPr lang="en-US" smtClean="0"/>
              <a:t>A placeholder for text for the first picture</a:t>
            </a:r>
          </a:p>
          <a:p>
            <a:pPr lvl="2"/>
            <a:r>
              <a:rPr lang="en-US" smtClean="0"/>
              <a:t>More information can be added here by changing this text.</a:t>
            </a:r>
            <a:endParaRPr lang="en-US" dirty="0"/>
          </a:p>
        </p:txBody>
      </p:sp>
      <p:pic>
        <p:nvPicPr>
          <p:cNvPr id="9" name="Content Placeholder 8"/>
          <p:cNvPicPr>
            <a:picLocks noGrp="1" noChangeAspect="1"/>
          </p:cNvPicPr>
          <p:nvPr>
            <p:ph sz="half" idx="14"/>
          </p:nvPr>
        </p:nvPicPr>
        <p:blipFill>
          <a:blip r:embed="rId4" cstate="print">
            <a:grayscl/>
            <a:extLst>
              <a:ext uri="{28A0092B-C50C-407E-A947-70E740481C1C}">
                <a14:useLocalDpi xmlns:a14="http://schemas.microsoft.com/office/drawing/2010/main" val="0"/>
              </a:ext>
            </a:extLst>
          </a:blip>
          <a:stretch>
            <a:fillRect/>
          </a:stretch>
        </p:blipFill>
        <p:spPr>
          <a:xfrm>
            <a:off x="943803" y="3136278"/>
            <a:ext cx="1943161" cy="1415310"/>
          </a:xfrm>
        </p:spPr>
      </p:pic>
      <p:sp>
        <p:nvSpPr>
          <p:cNvPr id="11" name="Content Placeholder 10"/>
          <p:cNvSpPr>
            <a:spLocks noGrp="1"/>
          </p:cNvSpPr>
          <p:nvPr>
            <p:ph sz="half" idx="15"/>
          </p:nvPr>
        </p:nvSpPr>
        <p:spPr/>
        <p:txBody>
          <a:bodyPr/>
          <a:lstStyle/>
          <a:p>
            <a:r>
              <a:rPr lang="en-US" smtClean="0"/>
              <a:t>A placeholder for the second picture</a:t>
            </a:r>
          </a:p>
          <a:p>
            <a:pPr lvl="2"/>
            <a:r>
              <a:rPr lang="en-US" smtClean="0"/>
              <a:t>More information can be added here by changing this text.</a:t>
            </a:r>
          </a:p>
          <a:p>
            <a:pPr lvl="2"/>
            <a:r>
              <a:rPr lang="en-US" smtClean="0"/>
              <a:t>Make changes to this text.</a:t>
            </a:r>
            <a:endParaRPr lang="en-US" dirty="0"/>
          </a:p>
        </p:txBody>
      </p:sp>
      <p:sp>
        <p:nvSpPr>
          <p:cNvPr id="6" name="Title 5"/>
          <p:cNvSpPr>
            <a:spLocks noGrp="1"/>
          </p:cNvSpPr>
          <p:nvPr>
            <p:ph type="title"/>
          </p:nvPr>
        </p:nvSpPr>
        <p:spPr/>
        <p:txBody>
          <a:bodyPr>
            <a:normAutofit fontScale="90000"/>
          </a:bodyPr>
          <a:lstStyle/>
          <a:p>
            <a:r>
              <a:rPr lang="en-US" dirty="0" smtClean="0">
                <a:solidFill>
                  <a:schemeClr val="accent2"/>
                </a:solidFill>
              </a:rPr>
              <a:t>Two Picture </a:t>
            </a:r>
            <a:r>
              <a:rPr lang="en-US" dirty="0" smtClean="0"/>
              <a:t>Page Layout</a:t>
            </a:r>
            <a:endParaRPr lang="en-US" dirty="0"/>
          </a:p>
        </p:txBody>
      </p:sp>
    </p:spTree>
    <p:extLst>
      <p:ext uri="{BB962C8B-B14F-4D97-AF65-F5344CB8AC3E}">
        <p14:creationId xmlns:p14="http://schemas.microsoft.com/office/powerpoint/2010/main" val="177831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fontScale="62500" lnSpcReduction="20000"/>
          </a:bodyPr>
          <a:lstStyle/>
          <a:p>
            <a:r>
              <a:rPr lang="en-US" smtClean="0"/>
              <a:t>A description of the first picture.  You may change this text.</a:t>
            </a:r>
          </a:p>
          <a:p>
            <a:endParaRPr lang="en-US" smtClean="0"/>
          </a:p>
          <a:p>
            <a:r>
              <a:rPr lang="en-US" smtClean="0"/>
              <a:t>A description of the first picture.  You may change this text.</a:t>
            </a:r>
          </a:p>
          <a:p>
            <a:endParaRPr lang="en-US" dirty="0"/>
          </a:p>
        </p:txBody>
      </p:sp>
      <p:sp>
        <p:nvSpPr>
          <p:cNvPr id="10" name="Content Placeholder 9"/>
          <p:cNvSpPr>
            <a:spLocks noGrp="1"/>
          </p:cNvSpPr>
          <p:nvPr>
            <p:ph sz="half" idx="2"/>
          </p:nvPr>
        </p:nvSpPr>
        <p:spPr/>
        <p:txBody>
          <a:bodyPr>
            <a:normAutofit fontScale="55000" lnSpcReduction="20000"/>
          </a:bodyPr>
          <a:lstStyle/>
          <a:p>
            <a:r>
              <a:rPr lang="en-US" smtClean="0"/>
              <a:t>A description of the second picture.  You may change this text.</a:t>
            </a:r>
          </a:p>
          <a:p>
            <a:endParaRPr lang="en-US" smtClean="0"/>
          </a:p>
          <a:p>
            <a:r>
              <a:rPr lang="en-US" smtClean="0"/>
              <a:t>A description of the second picture.  You may change this text.</a:t>
            </a:r>
          </a:p>
          <a:p>
            <a:endParaRPr lang="en-US" smtClean="0"/>
          </a:p>
          <a:p>
            <a:endParaRPr lang="en-US" dirty="0"/>
          </a:p>
        </p:txBody>
      </p:sp>
      <p:sp>
        <p:nvSpPr>
          <p:cNvPr id="12" name="Content Placeholder 11"/>
          <p:cNvSpPr>
            <a:spLocks noGrp="1"/>
          </p:cNvSpPr>
          <p:nvPr>
            <p:ph sz="half" idx="14"/>
          </p:nvPr>
        </p:nvSpPr>
        <p:spPr/>
        <p:txBody>
          <a:bodyPr>
            <a:normAutofit fontScale="62500" lnSpcReduction="20000"/>
          </a:bodyPr>
          <a:lstStyle/>
          <a:p>
            <a:r>
              <a:rPr lang="en-US" smtClean="0"/>
              <a:t>A description of the third picture.  You may change this text.</a:t>
            </a:r>
          </a:p>
          <a:p>
            <a:endParaRPr lang="en-US" smtClean="0"/>
          </a:p>
          <a:p>
            <a:r>
              <a:rPr lang="en-US" smtClean="0"/>
              <a:t>A description of the third picture.  You may change this text.</a:t>
            </a:r>
          </a:p>
          <a:p>
            <a:endParaRPr lang="en-US" smtClean="0"/>
          </a:p>
          <a:p>
            <a:endParaRPr lang="en-US" smtClean="0"/>
          </a:p>
          <a:p>
            <a:endParaRPr lang="en-US" dirty="0"/>
          </a:p>
        </p:txBody>
      </p:sp>
      <p:pic>
        <p:nvPicPr>
          <p:cNvPr id="5" name="Content Placeholder 4"/>
          <p:cNvPicPr>
            <a:picLocks noGrp="1" noChangeAspect="1"/>
          </p:cNvPicPr>
          <p:nvPr>
            <p:ph sz="half" idx="15"/>
          </p:nvPr>
        </p:nvPicPr>
        <p:blipFill>
          <a:blip r:embed="rId2" cstate="print">
            <a:extLst>
              <a:ext uri="{28A0092B-C50C-407E-A947-70E740481C1C}">
                <a14:useLocalDpi xmlns:a14="http://schemas.microsoft.com/office/drawing/2010/main" val="0"/>
              </a:ext>
            </a:extLst>
          </a:blip>
          <a:stretch>
            <a:fillRect/>
          </a:stretch>
        </p:blipFill>
        <p:spPr>
          <a:xfrm>
            <a:off x="838200" y="1642256"/>
            <a:ext cx="1562841" cy="1116038"/>
          </a:xfrm>
        </p:spPr>
      </p:pic>
      <p:pic>
        <p:nvPicPr>
          <p:cNvPr id="6" name="Content Placeholder 5"/>
          <p:cNvPicPr>
            <a:picLocks noGrp="1" noChangeAspect="1"/>
          </p:cNvPicPr>
          <p:nvPr>
            <p:ph sz="half" idx="16"/>
          </p:nvPr>
        </p:nvPicPr>
        <p:blipFill>
          <a:blip r:embed="rId3" cstate="print">
            <a:extLst>
              <a:ext uri="{28A0092B-C50C-407E-A947-70E740481C1C}">
                <a14:useLocalDpi xmlns:a14="http://schemas.microsoft.com/office/drawing/2010/main" val="0"/>
              </a:ext>
            </a:extLst>
          </a:blip>
          <a:stretch>
            <a:fillRect/>
          </a:stretch>
        </p:blipFill>
        <p:spPr>
          <a:xfrm>
            <a:off x="3695700" y="1642256"/>
            <a:ext cx="1562841" cy="1116038"/>
          </a:xfrm>
        </p:spPr>
      </p:pic>
      <p:pic>
        <p:nvPicPr>
          <p:cNvPr id="7" name="Content Placeholder 6"/>
          <p:cNvPicPr>
            <a:picLocks noGrp="1" noChangeAspect="1"/>
          </p:cNvPicPr>
          <p:nvPr>
            <p:ph sz="half" idx="17"/>
          </p:nvPr>
        </p:nvPicPr>
        <p:blipFill>
          <a:blip r:embed="rId4" cstate="print">
            <a:extLst>
              <a:ext uri="{28A0092B-C50C-407E-A947-70E740481C1C}">
                <a14:useLocalDpi xmlns:a14="http://schemas.microsoft.com/office/drawing/2010/main" val="0"/>
              </a:ext>
            </a:extLst>
          </a:blip>
          <a:stretch>
            <a:fillRect/>
          </a:stretch>
        </p:blipFill>
        <p:spPr>
          <a:xfrm>
            <a:off x="6553200" y="1642256"/>
            <a:ext cx="1562841" cy="1116038"/>
          </a:xfrm>
        </p:spPr>
      </p:pic>
      <p:sp>
        <p:nvSpPr>
          <p:cNvPr id="8" name="Title 7"/>
          <p:cNvSpPr>
            <a:spLocks noGrp="1"/>
          </p:cNvSpPr>
          <p:nvPr>
            <p:ph type="title"/>
          </p:nvPr>
        </p:nvSpPr>
        <p:spPr/>
        <p:txBody>
          <a:bodyPr>
            <a:normAutofit fontScale="90000"/>
          </a:bodyPr>
          <a:lstStyle/>
          <a:p>
            <a:r>
              <a:rPr lang="en-US" dirty="0" smtClean="0">
                <a:solidFill>
                  <a:schemeClr val="accent2"/>
                </a:solidFill>
              </a:rPr>
              <a:t>Three Picture </a:t>
            </a:r>
            <a:r>
              <a:rPr lang="en-US" dirty="0" smtClean="0"/>
              <a:t>Page Layout</a:t>
            </a:r>
            <a:endParaRPr lang="en-US" dirty="0"/>
          </a:p>
        </p:txBody>
      </p:sp>
    </p:spTree>
    <p:extLst>
      <p:ext uri="{BB962C8B-B14F-4D97-AF65-F5344CB8AC3E}">
        <p14:creationId xmlns:p14="http://schemas.microsoft.com/office/powerpoint/2010/main" val="3777771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p:cNvSpPr>
            <a:spLocks noGrp="1"/>
          </p:cNvSpPr>
          <p:nvPr>
            <p:ph type="title"/>
          </p:nvPr>
        </p:nvSpPr>
        <p:spPr/>
        <p:txBody>
          <a:bodyPr/>
          <a:lstStyle/>
          <a:p>
            <a:r>
              <a:rPr lang="en-US" dirty="0" smtClean="0">
                <a:solidFill>
                  <a:schemeClr val="accent2"/>
                </a:solidFill>
              </a:rPr>
              <a:t>Table Page </a:t>
            </a:r>
            <a:r>
              <a:rPr lang="en-US" dirty="0" smtClean="0"/>
              <a:t>Layout</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00294202"/>
              </p:ext>
            </p:extLst>
          </p:nvPr>
        </p:nvGraphicFramePr>
        <p:xfrm>
          <a:off x="3581401" y="742950"/>
          <a:ext cx="4910667" cy="3314699"/>
        </p:xfrm>
        <a:graphic>
          <a:graphicData uri="http://schemas.openxmlformats.org/drawingml/2006/table">
            <a:tbl>
              <a:tblPr firstRow="1" bandRow="1">
                <a:tableStyleId>{37CE84F3-28C3-443E-9E96-99CF82512B78}</a:tableStyleId>
              </a:tblPr>
              <a:tblGrid>
                <a:gridCol w="1914327"/>
                <a:gridCol w="749085"/>
                <a:gridCol w="749085"/>
                <a:gridCol w="749085"/>
                <a:gridCol w="749085"/>
              </a:tblGrid>
              <a:tr h="698123">
                <a:tc>
                  <a:txBody>
                    <a:bodyPr/>
                    <a:lstStyle/>
                    <a:p>
                      <a:r>
                        <a:rPr lang="en-US" sz="1100" dirty="0" smtClean="0"/>
                        <a:t>Geographic Region</a:t>
                      </a:r>
                      <a:endParaRPr lang="en-US" sz="1100" dirty="0"/>
                    </a:p>
                  </a:txBody>
                  <a:tcPr marL="84183" marR="84183" marT="31568" marB="31568"/>
                </a:tc>
                <a:tc>
                  <a:txBody>
                    <a:bodyPr/>
                    <a:lstStyle/>
                    <a:p>
                      <a:r>
                        <a:rPr lang="en-US" sz="1100" dirty="0" smtClean="0"/>
                        <a:t>Q1</a:t>
                      </a:r>
                      <a:endParaRPr lang="en-US" sz="1100" dirty="0"/>
                    </a:p>
                  </a:txBody>
                  <a:tcPr marL="84183" marR="84183" marT="31568" marB="31568"/>
                </a:tc>
                <a:tc>
                  <a:txBody>
                    <a:bodyPr/>
                    <a:lstStyle/>
                    <a:p>
                      <a:r>
                        <a:rPr lang="en-US" sz="1100" dirty="0" smtClean="0"/>
                        <a:t>Q2</a:t>
                      </a:r>
                      <a:endParaRPr lang="en-US" sz="1100" dirty="0"/>
                    </a:p>
                  </a:txBody>
                  <a:tcPr marL="84183" marR="84183" marT="31568" marB="31568"/>
                </a:tc>
                <a:tc>
                  <a:txBody>
                    <a:bodyPr/>
                    <a:lstStyle/>
                    <a:p>
                      <a:r>
                        <a:rPr lang="en-US" sz="1100" dirty="0" smtClean="0"/>
                        <a:t>Q3</a:t>
                      </a:r>
                      <a:endParaRPr lang="en-US" sz="1100" dirty="0"/>
                    </a:p>
                  </a:txBody>
                  <a:tcPr marL="84183" marR="84183" marT="31568" marB="31568"/>
                </a:tc>
                <a:tc>
                  <a:txBody>
                    <a:bodyPr/>
                    <a:lstStyle/>
                    <a:p>
                      <a:r>
                        <a:rPr lang="en-US" sz="1100" dirty="0" smtClean="0"/>
                        <a:t>Q4</a:t>
                      </a:r>
                      <a:endParaRPr lang="en-US" sz="1100" dirty="0"/>
                    </a:p>
                  </a:txBody>
                  <a:tcPr marL="84183" marR="84183" marT="31568" marB="31568"/>
                </a:tc>
              </a:tr>
              <a:tr h="404468">
                <a:tc>
                  <a:txBody>
                    <a:bodyPr/>
                    <a:lstStyle/>
                    <a:p>
                      <a:r>
                        <a:rPr lang="en-US" sz="1100" dirty="0" smtClean="0"/>
                        <a:t>United States</a:t>
                      </a:r>
                      <a:endParaRPr lang="en-US" sz="1100" dirty="0"/>
                    </a:p>
                  </a:txBody>
                  <a:tcPr marL="84183" marR="84183" marT="31568" marB="31568"/>
                </a:tc>
                <a:tc>
                  <a:txBody>
                    <a:bodyPr/>
                    <a:lstStyle/>
                    <a:p>
                      <a:pPr algn="ctr"/>
                      <a:r>
                        <a:rPr lang="en-US" sz="1100" dirty="0" smtClean="0"/>
                        <a:t>1254</a:t>
                      </a:r>
                      <a:endParaRPr lang="en-US" sz="1100" dirty="0"/>
                    </a:p>
                  </a:txBody>
                  <a:tcPr marL="84183" marR="84183" marT="31568" marB="31568"/>
                </a:tc>
                <a:tc>
                  <a:txBody>
                    <a:bodyPr/>
                    <a:lstStyle/>
                    <a:p>
                      <a:pPr algn="ctr"/>
                      <a:r>
                        <a:rPr lang="en-US" sz="1100" dirty="0" smtClean="0"/>
                        <a:t>1873</a:t>
                      </a:r>
                      <a:endParaRPr lang="en-US" sz="1100" dirty="0"/>
                    </a:p>
                  </a:txBody>
                  <a:tcPr marL="84183" marR="84183" marT="31568" marB="31568"/>
                </a:tc>
                <a:tc>
                  <a:txBody>
                    <a:bodyPr/>
                    <a:lstStyle/>
                    <a:p>
                      <a:pPr algn="ctr"/>
                      <a:r>
                        <a:rPr lang="en-US" sz="1100" dirty="0" smtClean="0"/>
                        <a:t>1015</a:t>
                      </a:r>
                      <a:endParaRPr lang="en-US" sz="1100" dirty="0"/>
                    </a:p>
                  </a:txBody>
                  <a:tcPr marL="84183" marR="84183" marT="31568" marB="31568"/>
                </a:tc>
                <a:tc>
                  <a:txBody>
                    <a:bodyPr/>
                    <a:lstStyle/>
                    <a:p>
                      <a:pPr algn="ctr"/>
                      <a:r>
                        <a:rPr lang="en-US" sz="1100" dirty="0" smtClean="0"/>
                        <a:t>2284</a:t>
                      </a:r>
                      <a:endParaRPr lang="en-US" sz="1100" dirty="0"/>
                    </a:p>
                  </a:txBody>
                  <a:tcPr marL="84183" marR="84183" marT="31568" marB="31568"/>
                </a:tc>
              </a:tr>
              <a:tr h="404468">
                <a:tc>
                  <a:txBody>
                    <a:bodyPr/>
                    <a:lstStyle/>
                    <a:p>
                      <a:r>
                        <a:rPr lang="en-US" sz="1100" dirty="0" smtClean="0"/>
                        <a:t>Europe and Asia</a:t>
                      </a:r>
                      <a:endParaRPr lang="en-US" sz="1100" dirty="0"/>
                    </a:p>
                  </a:txBody>
                  <a:tcPr marL="84183" marR="84183" marT="31568" marB="31568"/>
                </a:tc>
                <a:tc>
                  <a:txBody>
                    <a:bodyPr/>
                    <a:lstStyle/>
                    <a:p>
                      <a:pPr algn="ctr"/>
                      <a:r>
                        <a:rPr lang="en-US" sz="1100" dirty="0" smtClean="0"/>
                        <a:t>324</a:t>
                      </a:r>
                      <a:endParaRPr lang="en-US" sz="1100" dirty="0"/>
                    </a:p>
                  </a:txBody>
                  <a:tcPr marL="84183" marR="84183" marT="31568" marB="31568"/>
                </a:tc>
                <a:tc>
                  <a:txBody>
                    <a:bodyPr/>
                    <a:lstStyle/>
                    <a:p>
                      <a:pPr algn="ctr"/>
                      <a:r>
                        <a:rPr lang="en-US" sz="1100" dirty="0" smtClean="0"/>
                        <a:t>310</a:t>
                      </a:r>
                      <a:endParaRPr lang="en-US" sz="1100" dirty="0"/>
                    </a:p>
                  </a:txBody>
                  <a:tcPr marL="84183" marR="84183" marT="31568" marB="31568"/>
                </a:tc>
                <a:tc>
                  <a:txBody>
                    <a:bodyPr/>
                    <a:lstStyle/>
                    <a:p>
                      <a:pPr algn="ctr"/>
                      <a:r>
                        <a:rPr lang="en-US" sz="1100" dirty="0" smtClean="0"/>
                        <a:t>300</a:t>
                      </a:r>
                      <a:endParaRPr lang="en-US" sz="1100" dirty="0"/>
                    </a:p>
                  </a:txBody>
                  <a:tcPr marL="84183" marR="84183" marT="31568" marB="31568"/>
                </a:tc>
                <a:tc>
                  <a:txBody>
                    <a:bodyPr/>
                    <a:lstStyle/>
                    <a:p>
                      <a:pPr algn="ctr"/>
                      <a:r>
                        <a:rPr lang="en-US" sz="1100" dirty="0" smtClean="0"/>
                        <a:t>419</a:t>
                      </a:r>
                      <a:endParaRPr lang="en-US" sz="1100" dirty="0"/>
                    </a:p>
                  </a:txBody>
                  <a:tcPr marL="84183" marR="84183" marT="31568" marB="31568"/>
                </a:tc>
              </a:tr>
              <a:tr h="404468">
                <a:tc>
                  <a:txBody>
                    <a:bodyPr/>
                    <a:lstStyle/>
                    <a:p>
                      <a:r>
                        <a:rPr lang="en-US" sz="1100" dirty="0" smtClean="0"/>
                        <a:t>Australia</a:t>
                      </a:r>
                      <a:endParaRPr lang="en-US" sz="1100" dirty="0"/>
                    </a:p>
                  </a:txBody>
                  <a:tcPr marL="84183" marR="84183" marT="31568" marB="31568"/>
                </a:tc>
                <a:tc>
                  <a:txBody>
                    <a:bodyPr/>
                    <a:lstStyle/>
                    <a:p>
                      <a:pPr algn="ctr"/>
                      <a:r>
                        <a:rPr lang="en-US" sz="1100" dirty="0" smtClean="0"/>
                        <a:t>15</a:t>
                      </a:r>
                      <a:endParaRPr lang="en-US" sz="1100" dirty="0"/>
                    </a:p>
                  </a:txBody>
                  <a:tcPr marL="84183" marR="84183" marT="31568" marB="31568"/>
                </a:tc>
                <a:tc>
                  <a:txBody>
                    <a:bodyPr/>
                    <a:lstStyle/>
                    <a:p>
                      <a:pPr algn="ctr"/>
                      <a:r>
                        <a:rPr lang="en-US" sz="1100" dirty="0" smtClean="0"/>
                        <a:t>18</a:t>
                      </a:r>
                      <a:endParaRPr lang="en-US" sz="1100" dirty="0"/>
                    </a:p>
                  </a:txBody>
                  <a:tcPr marL="84183" marR="84183" marT="31568" marB="31568"/>
                </a:tc>
                <a:tc>
                  <a:txBody>
                    <a:bodyPr/>
                    <a:lstStyle/>
                    <a:p>
                      <a:pPr algn="ctr"/>
                      <a:r>
                        <a:rPr lang="en-US" sz="1100" dirty="0" smtClean="0"/>
                        <a:t>13</a:t>
                      </a:r>
                      <a:endParaRPr lang="en-US" sz="1100" dirty="0"/>
                    </a:p>
                  </a:txBody>
                  <a:tcPr marL="84183" marR="84183" marT="31568" marB="31568"/>
                </a:tc>
                <a:tc>
                  <a:txBody>
                    <a:bodyPr/>
                    <a:lstStyle/>
                    <a:p>
                      <a:pPr algn="ctr"/>
                      <a:r>
                        <a:rPr lang="en-US" sz="1100" dirty="0" smtClean="0"/>
                        <a:t>20</a:t>
                      </a:r>
                      <a:endParaRPr lang="en-US" sz="1100" dirty="0"/>
                    </a:p>
                  </a:txBody>
                  <a:tcPr marL="84183" marR="84183" marT="31568" marB="31568"/>
                </a:tc>
              </a:tr>
              <a:tr h="404468">
                <a:tc>
                  <a:txBody>
                    <a:bodyPr/>
                    <a:lstStyle/>
                    <a:p>
                      <a:r>
                        <a:rPr lang="en-US" sz="1100" dirty="0" smtClean="0"/>
                        <a:t>Canada</a:t>
                      </a:r>
                      <a:endParaRPr lang="en-US" sz="1100" dirty="0"/>
                    </a:p>
                  </a:txBody>
                  <a:tcPr marL="84183" marR="84183" marT="31568" marB="31568"/>
                </a:tc>
                <a:tc>
                  <a:txBody>
                    <a:bodyPr/>
                    <a:lstStyle/>
                    <a:p>
                      <a:pPr algn="ctr"/>
                      <a:r>
                        <a:rPr lang="en-US" sz="1100" dirty="0" smtClean="0"/>
                        <a:t>6</a:t>
                      </a:r>
                      <a:endParaRPr lang="en-US" sz="1100" dirty="0"/>
                    </a:p>
                  </a:txBody>
                  <a:tcPr marL="84183" marR="84183" marT="31568" marB="31568"/>
                </a:tc>
                <a:tc>
                  <a:txBody>
                    <a:bodyPr/>
                    <a:lstStyle/>
                    <a:p>
                      <a:pPr algn="ctr"/>
                      <a:r>
                        <a:rPr lang="en-US" sz="1100" dirty="0" smtClean="0"/>
                        <a:t>3</a:t>
                      </a:r>
                      <a:endParaRPr lang="en-US" sz="1100" dirty="0"/>
                    </a:p>
                  </a:txBody>
                  <a:tcPr marL="84183" marR="84183" marT="31568" marB="31568"/>
                </a:tc>
                <a:tc>
                  <a:txBody>
                    <a:bodyPr/>
                    <a:lstStyle/>
                    <a:p>
                      <a:pPr algn="ctr"/>
                      <a:r>
                        <a:rPr lang="en-US" sz="1100" dirty="0" smtClean="0"/>
                        <a:t>4</a:t>
                      </a:r>
                      <a:endParaRPr lang="en-US" sz="1100" dirty="0"/>
                    </a:p>
                  </a:txBody>
                  <a:tcPr marL="84183" marR="84183" marT="31568" marB="31568"/>
                </a:tc>
                <a:tc>
                  <a:txBody>
                    <a:bodyPr/>
                    <a:lstStyle/>
                    <a:p>
                      <a:pPr algn="ctr"/>
                      <a:r>
                        <a:rPr lang="en-US" sz="1100" dirty="0" smtClean="0"/>
                        <a:t>7</a:t>
                      </a:r>
                      <a:endParaRPr lang="en-US" sz="1100" dirty="0"/>
                    </a:p>
                  </a:txBody>
                  <a:tcPr marL="84183" marR="84183" marT="31568" marB="31568"/>
                </a:tc>
              </a:tr>
              <a:tr h="404468">
                <a:tc>
                  <a:txBody>
                    <a:bodyPr/>
                    <a:lstStyle/>
                    <a:p>
                      <a:r>
                        <a:rPr lang="en-US" sz="1100" dirty="0" smtClean="0"/>
                        <a:t>Mexico</a:t>
                      </a:r>
                      <a:endParaRPr lang="en-US" sz="1100" dirty="0"/>
                    </a:p>
                  </a:txBody>
                  <a:tcPr marL="84183" marR="84183" marT="31568" marB="31568"/>
                </a:tc>
                <a:tc>
                  <a:txBody>
                    <a:bodyPr/>
                    <a:lstStyle/>
                    <a:p>
                      <a:pPr algn="ctr"/>
                      <a:r>
                        <a:rPr lang="en-US" sz="1100" dirty="0" smtClean="0"/>
                        <a:t>1</a:t>
                      </a:r>
                      <a:endParaRPr lang="en-US" sz="1100" dirty="0"/>
                    </a:p>
                  </a:txBody>
                  <a:tcPr marL="84183" marR="84183" marT="31568" marB="31568"/>
                </a:tc>
                <a:tc>
                  <a:txBody>
                    <a:bodyPr/>
                    <a:lstStyle/>
                    <a:p>
                      <a:pPr algn="ctr"/>
                      <a:r>
                        <a:rPr lang="en-US" sz="1100" dirty="0" smtClean="0"/>
                        <a:t>.5</a:t>
                      </a:r>
                      <a:endParaRPr lang="en-US" sz="1100" dirty="0"/>
                    </a:p>
                  </a:txBody>
                  <a:tcPr marL="84183" marR="84183" marT="31568" marB="31568"/>
                </a:tc>
                <a:tc>
                  <a:txBody>
                    <a:bodyPr/>
                    <a:lstStyle/>
                    <a:p>
                      <a:pPr algn="ctr"/>
                      <a:r>
                        <a:rPr lang="en-US" sz="1100" dirty="0" smtClean="0"/>
                        <a:t>.5</a:t>
                      </a:r>
                      <a:endParaRPr lang="en-US" sz="1100" dirty="0"/>
                    </a:p>
                  </a:txBody>
                  <a:tcPr marL="84183" marR="84183" marT="31568" marB="31568"/>
                </a:tc>
                <a:tc>
                  <a:txBody>
                    <a:bodyPr/>
                    <a:lstStyle/>
                    <a:p>
                      <a:pPr algn="ctr"/>
                      <a:r>
                        <a:rPr lang="en-US" sz="1100" dirty="0" smtClean="0"/>
                        <a:t>2</a:t>
                      </a:r>
                      <a:endParaRPr lang="en-US" sz="1100" dirty="0"/>
                    </a:p>
                  </a:txBody>
                  <a:tcPr marL="84183" marR="84183" marT="31568" marB="31568"/>
                </a:tc>
              </a:tr>
              <a:tr h="594236">
                <a:tc>
                  <a:txBody>
                    <a:bodyPr/>
                    <a:lstStyle/>
                    <a:p>
                      <a:r>
                        <a:rPr lang="en-US" sz="1100" dirty="0" smtClean="0"/>
                        <a:t>TOTALS</a:t>
                      </a:r>
                      <a:endParaRPr lang="en-US" sz="1100" b="1" dirty="0"/>
                    </a:p>
                  </a:txBody>
                  <a:tcPr marL="84183" marR="84183" marT="31568" marB="31568" anchor="ctr"/>
                </a:tc>
                <a:tc>
                  <a:txBody>
                    <a:bodyPr/>
                    <a:lstStyle/>
                    <a:p>
                      <a:pPr algn="ctr"/>
                      <a:r>
                        <a:rPr lang="en-US" sz="1100" dirty="0" smtClean="0"/>
                        <a:t>1600</a:t>
                      </a:r>
                      <a:endParaRPr lang="en-US" sz="1100" b="1" dirty="0"/>
                    </a:p>
                  </a:txBody>
                  <a:tcPr marL="84183" marR="84183" marT="31568" marB="31568" anchor="ctr"/>
                </a:tc>
                <a:tc>
                  <a:txBody>
                    <a:bodyPr/>
                    <a:lstStyle/>
                    <a:p>
                      <a:pPr algn="ctr"/>
                      <a:r>
                        <a:rPr lang="en-US" sz="1100" dirty="0" smtClean="0"/>
                        <a:t>2205</a:t>
                      </a:r>
                      <a:endParaRPr lang="en-US" sz="1100" b="1" dirty="0" smtClean="0"/>
                    </a:p>
                  </a:txBody>
                  <a:tcPr marL="84183" marR="84183" marT="31568" marB="31568" anchor="ctr"/>
                </a:tc>
                <a:tc>
                  <a:txBody>
                    <a:bodyPr/>
                    <a:lstStyle/>
                    <a:p>
                      <a:pPr algn="ctr"/>
                      <a:r>
                        <a:rPr lang="en-US" sz="1100" dirty="0" smtClean="0"/>
                        <a:t>1333</a:t>
                      </a:r>
                      <a:endParaRPr lang="en-US" sz="1100" b="1" dirty="0"/>
                    </a:p>
                  </a:txBody>
                  <a:tcPr marL="84183" marR="84183" marT="31568" marB="31568" anchor="ctr"/>
                </a:tc>
                <a:tc>
                  <a:txBody>
                    <a:bodyPr/>
                    <a:lstStyle/>
                    <a:p>
                      <a:pPr algn="ctr"/>
                      <a:r>
                        <a:rPr lang="en-US" sz="1100" dirty="0" smtClean="0"/>
                        <a:t>2732</a:t>
                      </a:r>
                      <a:endParaRPr lang="en-US" sz="1100" b="1" dirty="0"/>
                    </a:p>
                  </a:txBody>
                  <a:tcPr marL="84183" marR="84183" marT="31568" marB="31568" anchor="ctr"/>
                </a:tc>
              </a:tr>
            </a:tbl>
          </a:graphicData>
        </a:graphic>
      </p:graphicFrame>
      <p:sp>
        <p:nvSpPr>
          <p:cNvPr id="12" name="Text Placeholder 8"/>
          <p:cNvSpPr>
            <a:spLocks noGrp="1"/>
          </p:cNvSpPr>
          <p:nvPr>
            <p:ph type="body" sz="half" idx="2"/>
          </p:nvPr>
        </p:nvSpPr>
        <p:spPr/>
        <p:txBody>
          <a:bodyPr>
            <a:normAutofit lnSpcReduction="10000"/>
          </a:bodyPr>
          <a:lstStyle/>
          <a:p>
            <a:r>
              <a:rPr lang="en-US" smtClean="0"/>
              <a:t>Here is the description of the table.  You may change or delete this text as you wish.</a:t>
            </a:r>
          </a:p>
          <a:p>
            <a:endParaRPr lang="en-US" smtClean="0"/>
          </a:p>
          <a:p>
            <a:r>
              <a:rPr lang="en-US" smtClean="0"/>
              <a:t>This chart is compatible with PowerPoint 97 to 2007.</a:t>
            </a:r>
          </a:p>
          <a:p>
            <a:endParaRPr lang="en-US" smtClean="0"/>
          </a:p>
          <a:p>
            <a:r>
              <a:rPr lang="en-US" smtClean="0"/>
              <a:t>Here is a placeholder for more text and description of the chart.  Changing this text will not interfere with the formatting of this template.</a:t>
            </a:r>
          </a:p>
          <a:p>
            <a:endParaRPr lang="en-US" dirty="0"/>
          </a:p>
        </p:txBody>
      </p:sp>
    </p:spTree>
    <p:extLst>
      <p:ext uri="{BB962C8B-B14F-4D97-AF65-F5344CB8AC3E}">
        <p14:creationId xmlns:p14="http://schemas.microsoft.com/office/powerpoint/2010/main" val="1978138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1"/>
            <p:extLst>
              <p:ext uri="{D42A27DB-BD31-4B8C-83A1-F6EECF244321}">
                <p14:modId xmlns:p14="http://schemas.microsoft.com/office/powerpoint/2010/main" val="2744221829"/>
              </p:ext>
            </p:extLst>
          </p:nvPr>
        </p:nvGraphicFramePr>
        <p:xfrm>
          <a:off x="457200" y="1428750"/>
          <a:ext cx="3791856" cy="2521089"/>
        </p:xfrm>
        <a:graphic>
          <a:graphicData uri="http://schemas.openxmlformats.org/drawingml/2006/table">
            <a:tbl>
              <a:tblPr firstRow="1" bandRow="1">
                <a:tableStyleId>{3C2FFA5D-87B4-456A-9821-1D502468CF0F}</a:tableStyleId>
              </a:tblPr>
              <a:tblGrid>
                <a:gridCol w="758371"/>
                <a:gridCol w="1030242"/>
                <a:gridCol w="643899"/>
                <a:gridCol w="715445"/>
                <a:gridCol w="643899"/>
              </a:tblGrid>
              <a:tr h="280121">
                <a:tc>
                  <a:txBody>
                    <a:bodyPr/>
                    <a:lstStyle/>
                    <a:p>
                      <a:pPr algn="ctr"/>
                      <a:r>
                        <a:rPr lang="en-US" sz="800" baseline="0" dirty="0" smtClean="0"/>
                        <a:t>Quarter</a:t>
                      </a:r>
                      <a:endParaRPr lang="en-US" sz="800" baseline="0" dirty="0"/>
                    </a:p>
                  </a:txBody>
                  <a:tcPr marL="71035" marR="71035" marT="33614" marB="13446"/>
                </a:tc>
                <a:tc>
                  <a:txBody>
                    <a:bodyPr/>
                    <a:lstStyle/>
                    <a:p>
                      <a:pPr algn="ctr"/>
                      <a:r>
                        <a:rPr lang="en-US" sz="800" baseline="0" dirty="0" smtClean="0"/>
                        <a:t>North America</a:t>
                      </a:r>
                      <a:endParaRPr lang="en-US" sz="800" baseline="0" dirty="0"/>
                    </a:p>
                  </a:txBody>
                  <a:tcPr marL="71035" marR="71035" marT="33614" marB="13446"/>
                </a:tc>
                <a:tc>
                  <a:txBody>
                    <a:bodyPr/>
                    <a:lstStyle/>
                    <a:p>
                      <a:pPr algn="ctr"/>
                      <a:r>
                        <a:rPr lang="en-US" sz="800" baseline="0" dirty="0" smtClean="0"/>
                        <a:t>Asia</a:t>
                      </a:r>
                      <a:endParaRPr lang="en-US" sz="800" baseline="0" dirty="0"/>
                    </a:p>
                  </a:txBody>
                  <a:tcPr marL="71035" marR="71035" marT="33614" marB="13446"/>
                </a:tc>
                <a:tc>
                  <a:txBody>
                    <a:bodyPr/>
                    <a:lstStyle/>
                    <a:p>
                      <a:pPr algn="ctr"/>
                      <a:r>
                        <a:rPr lang="en-US" sz="800" baseline="0" dirty="0" smtClean="0"/>
                        <a:t>Europe</a:t>
                      </a:r>
                      <a:endParaRPr lang="en-US" sz="800" baseline="0" dirty="0"/>
                    </a:p>
                  </a:txBody>
                  <a:tcPr marL="71035" marR="71035" marT="33614" marB="13446"/>
                </a:tc>
                <a:tc>
                  <a:txBody>
                    <a:bodyPr/>
                    <a:lstStyle/>
                    <a:p>
                      <a:pPr algn="ctr"/>
                      <a:r>
                        <a:rPr lang="en-US" sz="800" baseline="0" dirty="0" smtClean="0"/>
                        <a:t>Australia</a:t>
                      </a:r>
                      <a:endParaRPr lang="en-US" sz="800" baseline="0" dirty="0"/>
                    </a:p>
                  </a:txBody>
                  <a:tcPr marL="71035" marR="71035" marT="33614" marB="13446"/>
                </a:tc>
              </a:tr>
              <a:tr h="280121">
                <a:tc>
                  <a:txBody>
                    <a:bodyPr/>
                    <a:lstStyle/>
                    <a:p>
                      <a:pPr algn="ctr"/>
                      <a:r>
                        <a:rPr lang="en-US" sz="800" baseline="0" dirty="0" smtClean="0"/>
                        <a:t>Q1 2009</a:t>
                      </a:r>
                      <a:endParaRPr lang="en-US" sz="800" baseline="0" dirty="0"/>
                    </a:p>
                  </a:txBody>
                  <a:tcPr marL="71035" marR="71035" marT="33614" marB="13446"/>
                </a:tc>
                <a:tc>
                  <a:txBody>
                    <a:bodyPr/>
                    <a:lstStyle/>
                    <a:p>
                      <a:pPr algn="ctr"/>
                      <a:r>
                        <a:rPr lang="en-US" sz="800" baseline="0" dirty="0" smtClean="0"/>
                        <a:t>123</a:t>
                      </a:r>
                      <a:endParaRPr lang="en-US" sz="800" baseline="0" dirty="0"/>
                    </a:p>
                  </a:txBody>
                  <a:tcPr marL="71035" marR="71035" marT="33614" marB="13446"/>
                </a:tc>
                <a:tc>
                  <a:txBody>
                    <a:bodyPr/>
                    <a:lstStyle/>
                    <a:p>
                      <a:pPr algn="ctr"/>
                      <a:r>
                        <a:rPr lang="en-US" sz="800" baseline="0" dirty="0" smtClean="0"/>
                        <a:t>34</a:t>
                      </a:r>
                      <a:endParaRPr lang="en-US" sz="800" baseline="0" dirty="0"/>
                    </a:p>
                  </a:txBody>
                  <a:tcPr marL="71035" marR="71035" marT="33614" marB="13446"/>
                </a:tc>
                <a:tc>
                  <a:txBody>
                    <a:bodyPr/>
                    <a:lstStyle/>
                    <a:p>
                      <a:pPr algn="ctr"/>
                      <a:r>
                        <a:rPr lang="en-US" sz="800" baseline="0" dirty="0" smtClean="0"/>
                        <a:t>45</a:t>
                      </a:r>
                      <a:endParaRPr lang="en-US" sz="800" baseline="0" dirty="0"/>
                    </a:p>
                  </a:txBody>
                  <a:tcPr marL="71035" marR="71035" marT="33614" marB="13446"/>
                </a:tc>
                <a:tc>
                  <a:txBody>
                    <a:bodyPr/>
                    <a:lstStyle/>
                    <a:p>
                      <a:pPr algn="ctr"/>
                      <a:r>
                        <a:rPr lang="en-US" sz="800" baseline="0" dirty="0" smtClean="0"/>
                        <a:t>10</a:t>
                      </a:r>
                      <a:endParaRPr lang="en-US" sz="800" baseline="0" dirty="0"/>
                    </a:p>
                  </a:txBody>
                  <a:tcPr marL="71035" marR="71035" marT="33614" marB="13446"/>
                </a:tc>
              </a:tr>
              <a:tr h="280121">
                <a:tc>
                  <a:txBody>
                    <a:bodyPr/>
                    <a:lstStyle/>
                    <a:p>
                      <a:pPr algn="ctr"/>
                      <a:r>
                        <a:rPr lang="en-US" sz="800" baseline="0" dirty="0" smtClean="0"/>
                        <a:t>Q2 2009</a:t>
                      </a:r>
                      <a:endParaRPr lang="en-US" sz="800" baseline="0" dirty="0"/>
                    </a:p>
                  </a:txBody>
                  <a:tcPr marL="71035" marR="71035" marT="33614" marB="13446"/>
                </a:tc>
                <a:tc>
                  <a:txBody>
                    <a:bodyPr/>
                    <a:lstStyle/>
                    <a:p>
                      <a:pPr algn="ctr"/>
                      <a:r>
                        <a:rPr lang="en-US" sz="800" baseline="0" dirty="0" smtClean="0"/>
                        <a:t>134</a:t>
                      </a:r>
                      <a:endParaRPr lang="en-US" sz="800" baseline="0" dirty="0"/>
                    </a:p>
                  </a:txBody>
                  <a:tcPr marL="71035" marR="71035" marT="33614" marB="13446"/>
                </a:tc>
                <a:tc>
                  <a:txBody>
                    <a:bodyPr/>
                    <a:lstStyle/>
                    <a:p>
                      <a:pPr algn="ctr"/>
                      <a:r>
                        <a:rPr lang="en-US" sz="800" baseline="0" dirty="0" smtClean="0"/>
                        <a:t>35</a:t>
                      </a:r>
                      <a:endParaRPr lang="en-US" sz="800" baseline="0" dirty="0"/>
                    </a:p>
                  </a:txBody>
                  <a:tcPr marL="71035" marR="71035" marT="33614" marB="13446"/>
                </a:tc>
                <a:tc>
                  <a:txBody>
                    <a:bodyPr/>
                    <a:lstStyle/>
                    <a:p>
                      <a:pPr algn="ctr"/>
                      <a:r>
                        <a:rPr lang="en-US" sz="800" baseline="0" dirty="0" smtClean="0"/>
                        <a:t>44</a:t>
                      </a:r>
                      <a:endParaRPr lang="en-US" sz="800" baseline="0" dirty="0"/>
                    </a:p>
                  </a:txBody>
                  <a:tcPr marL="71035" marR="71035" marT="33614" marB="13446"/>
                </a:tc>
                <a:tc>
                  <a:txBody>
                    <a:bodyPr/>
                    <a:lstStyle/>
                    <a:p>
                      <a:pPr algn="ctr"/>
                      <a:r>
                        <a:rPr lang="en-US" sz="800" baseline="0" dirty="0" smtClean="0"/>
                        <a:t>12</a:t>
                      </a:r>
                      <a:endParaRPr lang="en-US" sz="800" baseline="0" dirty="0"/>
                    </a:p>
                  </a:txBody>
                  <a:tcPr marL="71035" marR="71035" marT="33614" marB="13446"/>
                </a:tc>
              </a:tr>
              <a:tr h="280121">
                <a:tc>
                  <a:txBody>
                    <a:bodyPr/>
                    <a:lstStyle/>
                    <a:p>
                      <a:pPr algn="ctr"/>
                      <a:r>
                        <a:rPr lang="en-US" sz="800" baseline="0" dirty="0" smtClean="0"/>
                        <a:t>Q3 2009</a:t>
                      </a:r>
                      <a:endParaRPr lang="en-US" sz="800" baseline="0" dirty="0"/>
                    </a:p>
                  </a:txBody>
                  <a:tcPr marL="71035" marR="71035" marT="33614" marB="13446"/>
                </a:tc>
                <a:tc>
                  <a:txBody>
                    <a:bodyPr/>
                    <a:lstStyle/>
                    <a:p>
                      <a:pPr algn="ctr"/>
                      <a:r>
                        <a:rPr lang="en-US" sz="800" baseline="0" dirty="0" smtClean="0"/>
                        <a:t>150</a:t>
                      </a:r>
                      <a:endParaRPr lang="en-US" sz="800" baseline="0" dirty="0"/>
                    </a:p>
                  </a:txBody>
                  <a:tcPr marL="71035" marR="71035" marT="33614" marB="13446"/>
                </a:tc>
                <a:tc>
                  <a:txBody>
                    <a:bodyPr/>
                    <a:lstStyle/>
                    <a:p>
                      <a:pPr algn="ctr"/>
                      <a:r>
                        <a:rPr lang="en-US" sz="800" baseline="0" dirty="0" smtClean="0"/>
                        <a:t>45</a:t>
                      </a:r>
                      <a:endParaRPr lang="en-US" sz="800" baseline="0" dirty="0"/>
                    </a:p>
                  </a:txBody>
                  <a:tcPr marL="71035" marR="71035" marT="33614" marB="13446"/>
                </a:tc>
                <a:tc>
                  <a:txBody>
                    <a:bodyPr/>
                    <a:lstStyle/>
                    <a:p>
                      <a:pPr algn="ctr"/>
                      <a:r>
                        <a:rPr lang="en-US" sz="800" baseline="0" dirty="0" smtClean="0"/>
                        <a:t>50</a:t>
                      </a:r>
                      <a:endParaRPr lang="en-US" sz="800" baseline="0" dirty="0"/>
                    </a:p>
                  </a:txBody>
                  <a:tcPr marL="71035" marR="71035" marT="33614" marB="13446"/>
                </a:tc>
                <a:tc>
                  <a:txBody>
                    <a:bodyPr/>
                    <a:lstStyle/>
                    <a:p>
                      <a:pPr algn="ctr"/>
                      <a:r>
                        <a:rPr lang="en-US" sz="800" baseline="0" dirty="0" smtClean="0"/>
                        <a:t>14</a:t>
                      </a:r>
                      <a:endParaRPr lang="en-US" sz="800" baseline="0" dirty="0"/>
                    </a:p>
                  </a:txBody>
                  <a:tcPr marL="71035" marR="71035" marT="33614" marB="13446"/>
                </a:tc>
              </a:tr>
              <a:tr h="280121">
                <a:tc>
                  <a:txBody>
                    <a:bodyPr/>
                    <a:lstStyle/>
                    <a:p>
                      <a:pPr algn="ctr"/>
                      <a:r>
                        <a:rPr lang="en-US" sz="800" baseline="0" dirty="0" smtClean="0"/>
                        <a:t>Q4 2009</a:t>
                      </a:r>
                      <a:endParaRPr lang="en-US" sz="800" baseline="0" dirty="0"/>
                    </a:p>
                  </a:txBody>
                  <a:tcPr marL="71035" marR="71035" marT="33614" marB="13446"/>
                </a:tc>
                <a:tc>
                  <a:txBody>
                    <a:bodyPr/>
                    <a:lstStyle/>
                    <a:p>
                      <a:pPr algn="ctr"/>
                      <a:r>
                        <a:rPr lang="en-US" sz="800" baseline="0" dirty="0" smtClean="0"/>
                        <a:t>201</a:t>
                      </a:r>
                      <a:endParaRPr lang="en-US" sz="800" baseline="0" dirty="0"/>
                    </a:p>
                  </a:txBody>
                  <a:tcPr marL="71035" marR="71035" marT="33614" marB="13446"/>
                </a:tc>
                <a:tc>
                  <a:txBody>
                    <a:bodyPr/>
                    <a:lstStyle/>
                    <a:p>
                      <a:pPr algn="ctr"/>
                      <a:r>
                        <a:rPr lang="en-US" sz="800" baseline="0" dirty="0" smtClean="0"/>
                        <a:t>55</a:t>
                      </a:r>
                      <a:endParaRPr lang="en-US" sz="800" baseline="0" dirty="0"/>
                    </a:p>
                  </a:txBody>
                  <a:tcPr marL="71035" marR="71035" marT="33614" marB="13446"/>
                </a:tc>
                <a:tc>
                  <a:txBody>
                    <a:bodyPr/>
                    <a:lstStyle/>
                    <a:p>
                      <a:pPr algn="ctr"/>
                      <a:r>
                        <a:rPr lang="en-US" sz="800" baseline="0" dirty="0" smtClean="0"/>
                        <a:t>60</a:t>
                      </a:r>
                      <a:endParaRPr lang="en-US" sz="800" baseline="0" dirty="0"/>
                    </a:p>
                  </a:txBody>
                  <a:tcPr marL="71035" marR="71035" marT="33614" marB="13446"/>
                </a:tc>
                <a:tc>
                  <a:txBody>
                    <a:bodyPr/>
                    <a:lstStyle/>
                    <a:p>
                      <a:pPr algn="ctr"/>
                      <a:r>
                        <a:rPr lang="en-US" sz="800" baseline="0" dirty="0" smtClean="0"/>
                        <a:t>18</a:t>
                      </a:r>
                      <a:endParaRPr lang="en-US" sz="800" baseline="0" dirty="0"/>
                    </a:p>
                  </a:txBody>
                  <a:tcPr marL="71035" marR="71035" marT="33614" marB="13446"/>
                </a:tc>
              </a:tr>
              <a:tr h="280121">
                <a:tc>
                  <a:txBody>
                    <a:bodyPr/>
                    <a:lstStyle/>
                    <a:p>
                      <a:pPr algn="ctr"/>
                      <a:r>
                        <a:rPr lang="en-US" sz="800" baseline="0" dirty="0" smtClean="0"/>
                        <a:t>Q1 2010</a:t>
                      </a:r>
                      <a:endParaRPr lang="en-US" sz="800" baseline="0" dirty="0"/>
                    </a:p>
                  </a:txBody>
                  <a:tcPr marL="71035" marR="71035" marT="33614" marB="13446"/>
                </a:tc>
                <a:tc>
                  <a:txBody>
                    <a:bodyPr/>
                    <a:lstStyle/>
                    <a:p>
                      <a:pPr algn="ctr"/>
                      <a:r>
                        <a:rPr lang="en-US" sz="800" baseline="0" dirty="0" smtClean="0"/>
                        <a:t>175</a:t>
                      </a:r>
                      <a:endParaRPr lang="en-US" sz="800" baseline="0" dirty="0"/>
                    </a:p>
                  </a:txBody>
                  <a:tcPr marL="71035" marR="71035" marT="33614" marB="13446"/>
                </a:tc>
                <a:tc>
                  <a:txBody>
                    <a:bodyPr/>
                    <a:lstStyle/>
                    <a:p>
                      <a:pPr algn="ctr"/>
                      <a:r>
                        <a:rPr lang="en-US" sz="800" baseline="0" dirty="0" smtClean="0"/>
                        <a:t>44</a:t>
                      </a:r>
                      <a:endParaRPr lang="en-US" sz="800" baseline="0" dirty="0"/>
                    </a:p>
                  </a:txBody>
                  <a:tcPr marL="71035" marR="71035" marT="33614" marB="13446"/>
                </a:tc>
                <a:tc>
                  <a:txBody>
                    <a:bodyPr/>
                    <a:lstStyle/>
                    <a:p>
                      <a:pPr algn="ctr"/>
                      <a:r>
                        <a:rPr lang="en-US" sz="800" baseline="0" dirty="0" smtClean="0"/>
                        <a:t>47</a:t>
                      </a:r>
                      <a:endParaRPr lang="en-US" sz="800" baseline="0" dirty="0"/>
                    </a:p>
                  </a:txBody>
                  <a:tcPr marL="71035" marR="71035" marT="33614" marB="13446"/>
                </a:tc>
                <a:tc>
                  <a:txBody>
                    <a:bodyPr/>
                    <a:lstStyle/>
                    <a:p>
                      <a:pPr algn="ctr"/>
                      <a:r>
                        <a:rPr lang="en-US" sz="800" baseline="0" dirty="0" smtClean="0"/>
                        <a:t>13</a:t>
                      </a:r>
                      <a:endParaRPr lang="en-US" sz="800" baseline="0" dirty="0"/>
                    </a:p>
                  </a:txBody>
                  <a:tcPr marL="71035" marR="71035" marT="33614" marB="13446"/>
                </a:tc>
              </a:tr>
              <a:tr h="280121">
                <a:tc>
                  <a:txBody>
                    <a:bodyPr/>
                    <a:lstStyle/>
                    <a:p>
                      <a:pPr algn="ctr"/>
                      <a:r>
                        <a:rPr lang="en-US" sz="800" baseline="0" dirty="0" smtClean="0"/>
                        <a:t>Q2 2010</a:t>
                      </a:r>
                      <a:endParaRPr lang="en-US" sz="800" baseline="0" dirty="0"/>
                    </a:p>
                  </a:txBody>
                  <a:tcPr marL="71035" marR="71035" marT="33614" marB="13446"/>
                </a:tc>
                <a:tc>
                  <a:txBody>
                    <a:bodyPr/>
                    <a:lstStyle/>
                    <a:p>
                      <a:pPr algn="ctr"/>
                      <a:r>
                        <a:rPr lang="en-US" sz="800" baseline="0" dirty="0" smtClean="0"/>
                        <a:t>180</a:t>
                      </a:r>
                      <a:endParaRPr lang="en-US" sz="800" baseline="0" dirty="0"/>
                    </a:p>
                  </a:txBody>
                  <a:tcPr marL="71035" marR="71035" marT="33614" marB="13446"/>
                </a:tc>
                <a:tc>
                  <a:txBody>
                    <a:bodyPr/>
                    <a:lstStyle/>
                    <a:p>
                      <a:pPr algn="ctr"/>
                      <a:r>
                        <a:rPr lang="en-US" sz="800" baseline="0" dirty="0" smtClean="0"/>
                        <a:t>48</a:t>
                      </a:r>
                      <a:endParaRPr lang="en-US" sz="800" baseline="0" dirty="0"/>
                    </a:p>
                  </a:txBody>
                  <a:tcPr marL="71035" marR="71035" marT="33614" marB="13446"/>
                </a:tc>
                <a:tc>
                  <a:txBody>
                    <a:bodyPr/>
                    <a:lstStyle/>
                    <a:p>
                      <a:pPr algn="ctr"/>
                      <a:r>
                        <a:rPr lang="en-US" sz="800" baseline="0" dirty="0" smtClean="0"/>
                        <a:t>52</a:t>
                      </a:r>
                      <a:endParaRPr lang="en-US" sz="800" baseline="0" dirty="0"/>
                    </a:p>
                  </a:txBody>
                  <a:tcPr marL="71035" marR="71035" marT="33614" marB="13446"/>
                </a:tc>
                <a:tc>
                  <a:txBody>
                    <a:bodyPr/>
                    <a:lstStyle/>
                    <a:p>
                      <a:pPr algn="ctr"/>
                      <a:r>
                        <a:rPr lang="en-US" sz="800" baseline="0" dirty="0" smtClean="0"/>
                        <a:t>14</a:t>
                      </a:r>
                      <a:endParaRPr lang="en-US" sz="800" baseline="0" dirty="0"/>
                    </a:p>
                  </a:txBody>
                  <a:tcPr marL="71035" marR="71035" marT="33614" marB="13446"/>
                </a:tc>
              </a:tr>
              <a:tr h="280121">
                <a:tc>
                  <a:txBody>
                    <a:bodyPr/>
                    <a:lstStyle/>
                    <a:p>
                      <a:pPr algn="ctr"/>
                      <a:r>
                        <a:rPr lang="en-US" sz="800" baseline="0" dirty="0" smtClean="0"/>
                        <a:t>Q3 2010</a:t>
                      </a:r>
                      <a:endParaRPr lang="en-US" sz="800" baseline="0" dirty="0"/>
                    </a:p>
                  </a:txBody>
                  <a:tcPr marL="71035" marR="71035" marT="33614" marB="13446"/>
                </a:tc>
                <a:tc>
                  <a:txBody>
                    <a:bodyPr/>
                    <a:lstStyle/>
                    <a:p>
                      <a:pPr algn="ctr"/>
                      <a:r>
                        <a:rPr lang="en-US" sz="800" baseline="0" dirty="0" smtClean="0"/>
                        <a:t>204</a:t>
                      </a:r>
                      <a:endParaRPr lang="en-US" sz="800" baseline="0" dirty="0"/>
                    </a:p>
                  </a:txBody>
                  <a:tcPr marL="71035" marR="71035" marT="33614" marB="13446"/>
                </a:tc>
                <a:tc>
                  <a:txBody>
                    <a:bodyPr/>
                    <a:lstStyle/>
                    <a:p>
                      <a:pPr algn="ctr"/>
                      <a:r>
                        <a:rPr lang="en-US" sz="800" baseline="0" dirty="0" smtClean="0"/>
                        <a:t>55</a:t>
                      </a:r>
                      <a:endParaRPr lang="en-US" sz="800" baseline="0" dirty="0"/>
                    </a:p>
                  </a:txBody>
                  <a:tcPr marL="71035" marR="71035" marT="33614" marB="13446"/>
                </a:tc>
                <a:tc>
                  <a:txBody>
                    <a:bodyPr/>
                    <a:lstStyle/>
                    <a:p>
                      <a:pPr algn="ctr"/>
                      <a:r>
                        <a:rPr lang="en-US" sz="800" baseline="0" dirty="0" smtClean="0"/>
                        <a:t>60</a:t>
                      </a:r>
                      <a:endParaRPr lang="en-US" sz="800" baseline="0" dirty="0"/>
                    </a:p>
                  </a:txBody>
                  <a:tcPr marL="71035" marR="71035" marT="33614" marB="13446"/>
                </a:tc>
                <a:tc>
                  <a:txBody>
                    <a:bodyPr/>
                    <a:lstStyle/>
                    <a:p>
                      <a:pPr algn="ctr"/>
                      <a:r>
                        <a:rPr lang="en-US" sz="800" baseline="0" smtClean="0"/>
                        <a:t>16</a:t>
                      </a:r>
                      <a:endParaRPr lang="en-US" sz="800" baseline="0"/>
                    </a:p>
                  </a:txBody>
                  <a:tcPr marL="71035" marR="71035" marT="33614" marB="13446"/>
                </a:tc>
              </a:tr>
              <a:tr h="280121">
                <a:tc>
                  <a:txBody>
                    <a:bodyPr/>
                    <a:lstStyle/>
                    <a:p>
                      <a:pPr algn="ctr"/>
                      <a:r>
                        <a:rPr lang="en-US" sz="800" baseline="0" dirty="0" smtClean="0"/>
                        <a:t>Q4 2010</a:t>
                      </a:r>
                      <a:endParaRPr lang="en-US" sz="800" baseline="0" dirty="0"/>
                    </a:p>
                  </a:txBody>
                  <a:tcPr marL="71035" marR="71035" marT="33614" marB="13446"/>
                </a:tc>
                <a:tc>
                  <a:txBody>
                    <a:bodyPr/>
                    <a:lstStyle/>
                    <a:p>
                      <a:pPr algn="ctr"/>
                      <a:r>
                        <a:rPr lang="en-US" sz="800" baseline="0" dirty="0" smtClean="0"/>
                        <a:t>250</a:t>
                      </a:r>
                      <a:endParaRPr lang="en-US" sz="800" baseline="0" dirty="0"/>
                    </a:p>
                  </a:txBody>
                  <a:tcPr marL="71035" marR="71035" marT="33614" marB="13446"/>
                </a:tc>
                <a:tc>
                  <a:txBody>
                    <a:bodyPr/>
                    <a:lstStyle/>
                    <a:p>
                      <a:pPr algn="ctr"/>
                      <a:r>
                        <a:rPr lang="en-US" sz="800" baseline="0" dirty="0" smtClean="0"/>
                        <a:t>62</a:t>
                      </a:r>
                      <a:endParaRPr lang="en-US" sz="800" baseline="0" dirty="0"/>
                    </a:p>
                  </a:txBody>
                  <a:tcPr marL="71035" marR="71035" marT="33614" marB="13446"/>
                </a:tc>
                <a:tc>
                  <a:txBody>
                    <a:bodyPr/>
                    <a:lstStyle/>
                    <a:p>
                      <a:pPr algn="ctr"/>
                      <a:r>
                        <a:rPr lang="en-US" sz="800" baseline="0" dirty="0" smtClean="0"/>
                        <a:t>70</a:t>
                      </a:r>
                      <a:endParaRPr lang="en-US" sz="800" baseline="0" dirty="0"/>
                    </a:p>
                  </a:txBody>
                  <a:tcPr marL="71035" marR="71035" marT="33614" marB="13446"/>
                </a:tc>
                <a:tc>
                  <a:txBody>
                    <a:bodyPr/>
                    <a:lstStyle/>
                    <a:p>
                      <a:pPr algn="ctr"/>
                      <a:r>
                        <a:rPr lang="en-US" sz="800" baseline="0" dirty="0" smtClean="0"/>
                        <a:t>20</a:t>
                      </a:r>
                      <a:endParaRPr lang="en-US" sz="800" baseline="0" dirty="0"/>
                    </a:p>
                  </a:txBody>
                  <a:tcPr marL="71035" marR="71035" marT="33614" marB="13446"/>
                </a:tc>
              </a:tr>
            </a:tbl>
          </a:graphicData>
        </a:graphic>
      </p:graphicFrame>
      <p:graphicFrame>
        <p:nvGraphicFramePr>
          <p:cNvPr id="13" name="Content Placeholder 11"/>
          <p:cNvGraphicFramePr>
            <a:graphicFrameLocks noGrp="1"/>
          </p:cNvGraphicFramePr>
          <p:nvPr>
            <p:ph sz="half" idx="2"/>
            <p:extLst>
              <p:ext uri="{D42A27DB-BD31-4B8C-83A1-F6EECF244321}">
                <p14:modId xmlns:p14="http://schemas.microsoft.com/office/powerpoint/2010/main" val="4288715154"/>
              </p:ext>
            </p:extLst>
          </p:nvPr>
        </p:nvGraphicFramePr>
        <p:xfrm>
          <a:off x="4648200" y="1428750"/>
          <a:ext cx="3884342" cy="2521089"/>
        </p:xfrm>
        <a:graphic>
          <a:graphicData uri="http://schemas.openxmlformats.org/drawingml/2006/table">
            <a:tbl>
              <a:tblPr firstRow="1" bandRow="1">
                <a:tableStyleId>{284E427A-3D55-4303-BF80-6455036E1DE7}</a:tableStyleId>
              </a:tblPr>
              <a:tblGrid>
                <a:gridCol w="776868"/>
                <a:gridCol w="1055369"/>
                <a:gridCol w="659605"/>
                <a:gridCol w="732895"/>
                <a:gridCol w="659605"/>
              </a:tblGrid>
              <a:tr h="280121">
                <a:tc>
                  <a:txBody>
                    <a:bodyPr/>
                    <a:lstStyle/>
                    <a:p>
                      <a:pPr algn="ctr"/>
                      <a:r>
                        <a:rPr lang="en-US" sz="800" baseline="0" dirty="0" smtClean="0"/>
                        <a:t>Quarter</a:t>
                      </a:r>
                      <a:endParaRPr lang="en-US" sz="800" baseline="0" dirty="0"/>
                    </a:p>
                  </a:txBody>
                  <a:tcPr marL="71035" marR="71035" marT="33614" marB="13446"/>
                </a:tc>
                <a:tc>
                  <a:txBody>
                    <a:bodyPr/>
                    <a:lstStyle/>
                    <a:p>
                      <a:pPr algn="ctr"/>
                      <a:r>
                        <a:rPr lang="en-US" sz="800" baseline="0" dirty="0" smtClean="0"/>
                        <a:t>North America</a:t>
                      </a:r>
                      <a:endParaRPr lang="en-US" sz="800" baseline="0" dirty="0"/>
                    </a:p>
                  </a:txBody>
                  <a:tcPr marL="71035" marR="71035" marT="33614" marB="13446"/>
                </a:tc>
                <a:tc>
                  <a:txBody>
                    <a:bodyPr/>
                    <a:lstStyle/>
                    <a:p>
                      <a:pPr algn="ctr"/>
                      <a:r>
                        <a:rPr lang="en-US" sz="800" baseline="0" dirty="0" smtClean="0"/>
                        <a:t>Asia</a:t>
                      </a:r>
                      <a:endParaRPr lang="en-US" sz="800" baseline="0" dirty="0"/>
                    </a:p>
                  </a:txBody>
                  <a:tcPr marL="71035" marR="71035" marT="33614" marB="13446"/>
                </a:tc>
                <a:tc>
                  <a:txBody>
                    <a:bodyPr/>
                    <a:lstStyle/>
                    <a:p>
                      <a:pPr algn="ctr"/>
                      <a:r>
                        <a:rPr lang="en-US" sz="800" baseline="0" dirty="0" smtClean="0"/>
                        <a:t>Europe</a:t>
                      </a:r>
                      <a:endParaRPr lang="en-US" sz="800" baseline="0" dirty="0"/>
                    </a:p>
                  </a:txBody>
                  <a:tcPr marL="71035" marR="71035" marT="33614" marB="13446"/>
                </a:tc>
                <a:tc>
                  <a:txBody>
                    <a:bodyPr/>
                    <a:lstStyle/>
                    <a:p>
                      <a:pPr algn="ctr"/>
                      <a:r>
                        <a:rPr lang="en-US" sz="800" baseline="0" dirty="0" smtClean="0"/>
                        <a:t>Australia</a:t>
                      </a:r>
                      <a:endParaRPr lang="en-US" sz="800" baseline="0" dirty="0"/>
                    </a:p>
                  </a:txBody>
                  <a:tcPr marL="71035" marR="71035" marT="33614" marB="13446"/>
                </a:tc>
              </a:tr>
              <a:tr h="280121">
                <a:tc>
                  <a:txBody>
                    <a:bodyPr/>
                    <a:lstStyle/>
                    <a:p>
                      <a:pPr algn="ctr"/>
                      <a:r>
                        <a:rPr lang="en-US" sz="800" baseline="0" dirty="0" smtClean="0"/>
                        <a:t>Q1 2009</a:t>
                      </a:r>
                      <a:endParaRPr lang="en-US" sz="800" baseline="0" dirty="0"/>
                    </a:p>
                  </a:txBody>
                  <a:tcPr marL="71035" marR="71035" marT="33614" marB="13446"/>
                </a:tc>
                <a:tc>
                  <a:txBody>
                    <a:bodyPr/>
                    <a:lstStyle/>
                    <a:p>
                      <a:pPr algn="ctr"/>
                      <a:r>
                        <a:rPr lang="en-US" sz="800" baseline="0" dirty="0" smtClean="0"/>
                        <a:t>123</a:t>
                      </a:r>
                      <a:endParaRPr lang="en-US" sz="800" baseline="0" dirty="0"/>
                    </a:p>
                  </a:txBody>
                  <a:tcPr marL="71035" marR="71035" marT="33614" marB="13446"/>
                </a:tc>
                <a:tc>
                  <a:txBody>
                    <a:bodyPr/>
                    <a:lstStyle/>
                    <a:p>
                      <a:pPr algn="ctr"/>
                      <a:r>
                        <a:rPr lang="en-US" sz="800" baseline="0" dirty="0" smtClean="0"/>
                        <a:t>34</a:t>
                      </a:r>
                      <a:endParaRPr lang="en-US" sz="800" baseline="0" dirty="0"/>
                    </a:p>
                  </a:txBody>
                  <a:tcPr marL="71035" marR="71035" marT="33614" marB="13446"/>
                </a:tc>
                <a:tc>
                  <a:txBody>
                    <a:bodyPr/>
                    <a:lstStyle/>
                    <a:p>
                      <a:pPr algn="ctr"/>
                      <a:r>
                        <a:rPr lang="en-US" sz="800" baseline="0" dirty="0" smtClean="0"/>
                        <a:t>45</a:t>
                      </a:r>
                      <a:endParaRPr lang="en-US" sz="800" baseline="0" dirty="0"/>
                    </a:p>
                  </a:txBody>
                  <a:tcPr marL="71035" marR="71035" marT="33614" marB="13446"/>
                </a:tc>
                <a:tc>
                  <a:txBody>
                    <a:bodyPr/>
                    <a:lstStyle/>
                    <a:p>
                      <a:pPr algn="ctr"/>
                      <a:r>
                        <a:rPr lang="en-US" sz="800" baseline="0" dirty="0" smtClean="0"/>
                        <a:t>10</a:t>
                      </a:r>
                      <a:endParaRPr lang="en-US" sz="800" baseline="0" dirty="0"/>
                    </a:p>
                  </a:txBody>
                  <a:tcPr marL="71035" marR="71035" marT="33614" marB="13446"/>
                </a:tc>
              </a:tr>
              <a:tr h="280121">
                <a:tc>
                  <a:txBody>
                    <a:bodyPr/>
                    <a:lstStyle/>
                    <a:p>
                      <a:pPr algn="ctr"/>
                      <a:r>
                        <a:rPr lang="en-US" sz="800" baseline="0" dirty="0" smtClean="0"/>
                        <a:t>Q2 2009</a:t>
                      </a:r>
                      <a:endParaRPr lang="en-US" sz="800" baseline="0" dirty="0"/>
                    </a:p>
                  </a:txBody>
                  <a:tcPr marL="71035" marR="71035" marT="33614" marB="13446"/>
                </a:tc>
                <a:tc>
                  <a:txBody>
                    <a:bodyPr/>
                    <a:lstStyle/>
                    <a:p>
                      <a:pPr algn="ctr"/>
                      <a:r>
                        <a:rPr lang="en-US" sz="800" baseline="0" dirty="0" smtClean="0"/>
                        <a:t>134</a:t>
                      </a:r>
                      <a:endParaRPr lang="en-US" sz="800" baseline="0" dirty="0"/>
                    </a:p>
                  </a:txBody>
                  <a:tcPr marL="71035" marR="71035" marT="33614" marB="13446"/>
                </a:tc>
                <a:tc>
                  <a:txBody>
                    <a:bodyPr/>
                    <a:lstStyle/>
                    <a:p>
                      <a:pPr algn="ctr"/>
                      <a:r>
                        <a:rPr lang="en-US" sz="800" baseline="0" dirty="0" smtClean="0"/>
                        <a:t>35</a:t>
                      </a:r>
                      <a:endParaRPr lang="en-US" sz="800" baseline="0" dirty="0"/>
                    </a:p>
                  </a:txBody>
                  <a:tcPr marL="71035" marR="71035" marT="33614" marB="13446"/>
                </a:tc>
                <a:tc>
                  <a:txBody>
                    <a:bodyPr/>
                    <a:lstStyle/>
                    <a:p>
                      <a:pPr algn="ctr"/>
                      <a:r>
                        <a:rPr lang="en-US" sz="800" baseline="0" dirty="0" smtClean="0"/>
                        <a:t>44</a:t>
                      </a:r>
                      <a:endParaRPr lang="en-US" sz="800" baseline="0" dirty="0"/>
                    </a:p>
                  </a:txBody>
                  <a:tcPr marL="71035" marR="71035" marT="33614" marB="13446"/>
                </a:tc>
                <a:tc>
                  <a:txBody>
                    <a:bodyPr/>
                    <a:lstStyle/>
                    <a:p>
                      <a:pPr algn="ctr"/>
                      <a:r>
                        <a:rPr lang="en-US" sz="800" baseline="0" dirty="0" smtClean="0"/>
                        <a:t>12</a:t>
                      </a:r>
                      <a:endParaRPr lang="en-US" sz="800" baseline="0" dirty="0"/>
                    </a:p>
                  </a:txBody>
                  <a:tcPr marL="71035" marR="71035" marT="33614" marB="13446"/>
                </a:tc>
              </a:tr>
              <a:tr h="280121">
                <a:tc>
                  <a:txBody>
                    <a:bodyPr/>
                    <a:lstStyle/>
                    <a:p>
                      <a:pPr algn="ctr"/>
                      <a:r>
                        <a:rPr lang="en-US" sz="800" baseline="0" dirty="0" smtClean="0"/>
                        <a:t>Q3 2009</a:t>
                      </a:r>
                      <a:endParaRPr lang="en-US" sz="800" baseline="0" dirty="0"/>
                    </a:p>
                  </a:txBody>
                  <a:tcPr marL="71035" marR="71035" marT="33614" marB="13446"/>
                </a:tc>
                <a:tc>
                  <a:txBody>
                    <a:bodyPr/>
                    <a:lstStyle/>
                    <a:p>
                      <a:pPr algn="ctr"/>
                      <a:r>
                        <a:rPr lang="en-US" sz="800" baseline="0" dirty="0" smtClean="0"/>
                        <a:t>150</a:t>
                      </a:r>
                      <a:endParaRPr lang="en-US" sz="800" baseline="0" dirty="0"/>
                    </a:p>
                  </a:txBody>
                  <a:tcPr marL="71035" marR="71035" marT="33614" marB="13446"/>
                </a:tc>
                <a:tc>
                  <a:txBody>
                    <a:bodyPr/>
                    <a:lstStyle/>
                    <a:p>
                      <a:pPr algn="ctr"/>
                      <a:r>
                        <a:rPr lang="en-US" sz="800" baseline="0" dirty="0" smtClean="0"/>
                        <a:t>45</a:t>
                      </a:r>
                      <a:endParaRPr lang="en-US" sz="800" baseline="0" dirty="0"/>
                    </a:p>
                  </a:txBody>
                  <a:tcPr marL="71035" marR="71035" marT="33614" marB="13446"/>
                </a:tc>
                <a:tc>
                  <a:txBody>
                    <a:bodyPr/>
                    <a:lstStyle/>
                    <a:p>
                      <a:pPr algn="ctr"/>
                      <a:r>
                        <a:rPr lang="en-US" sz="800" baseline="0" dirty="0" smtClean="0"/>
                        <a:t>50</a:t>
                      </a:r>
                      <a:endParaRPr lang="en-US" sz="800" baseline="0" dirty="0"/>
                    </a:p>
                  </a:txBody>
                  <a:tcPr marL="71035" marR="71035" marT="33614" marB="13446"/>
                </a:tc>
                <a:tc>
                  <a:txBody>
                    <a:bodyPr/>
                    <a:lstStyle/>
                    <a:p>
                      <a:pPr algn="ctr"/>
                      <a:r>
                        <a:rPr lang="en-US" sz="800" baseline="0" dirty="0" smtClean="0"/>
                        <a:t>14</a:t>
                      </a:r>
                      <a:endParaRPr lang="en-US" sz="800" baseline="0" dirty="0"/>
                    </a:p>
                  </a:txBody>
                  <a:tcPr marL="71035" marR="71035" marT="33614" marB="13446"/>
                </a:tc>
              </a:tr>
              <a:tr h="280121">
                <a:tc>
                  <a:txBody>
                    <a:bodyPr/>
                    <a:lstStyle/>
                    <a:p>
                      <a:pPr algn="ctr"/>
                      <a:r>
                        <a:rPr lang="en-US" sz="800" baseline="0" dirty="0" smtClean="0"/>
                        <a:t>Q4 2009</a:t>
                      </a:r>
                      <a:endParaRPr lang="en-US" sz="800" baseline="0" dirty="0"/>
                    </a:p>
                  </a:txBody>
                  <a:tcPr marL="71035" marR="71035" marT="33614" marB="13446"/>
                </a:tc>
                <a:tc>
                  <a:txBody>
                    <a:bodyPr/>
                    <a:lstStyle/>
                    <a:p>
                      <a:pPr algn="ctr"/>
                      <a:r>
                        <a:rPr lang="en-US" sz="800" baseline="0" dirty="0" smtClean="0"/>
                        <a:t>201</a:t>
                      </a:r>
                      <a:endParaRPr lang="en-US" sz="800" baseline="0" dirty="0"/>
                    </a:p>
                  </a:txBody>
                  <a:tcPr marL="71035" marR="71035" marT="33614" marB="13446"/>
                </a:tc>
                <a:tc>
                  <a:txBody>
                    <a:bodyPr/>
                    <a:lstStyle/>
                    <a:p>
                      <a:pPr algn="ctr"/>
                      <a:r>
                        <a:rPr lang="en-US" sz="800" baseline="0" dirty="0" smtClean="0"/>
                        <a:t>55</a:t>
                      </a:r>
                      <a:endParaRPr lang="en-US" sz="800" baseline="0" dirty="0"/>
                    </a:p>
                  </a:txBody>
                  <a:tcPr marL="71035" marR="71035" marT="33614" marB="13446"/>
                </a:tc>
                <a:tc>
                  <a:txBody>
                    <a:bodyPr/>
                    <a:lstStyle/>
                    <a:p>
                      <a:pPr algn="ctr"/>
                      <a:r>
                        <a:rPr lang="en-US" sz="800" baseline="0" dirty="0" smtClean="0"/>
                        <a:t>60</a:t>
                      </a:r>
                      <a:endParaRPr lang="en-US" sz="800" baseline="0" dirty="0"/>
                    </a:p>
                  </a:txBody>
                  <a:tcPr marL="71035" marR="71035" marT="33614" marB="13446"/>
                </a:tc>
                <a:tc>
                  <a:txBody>
                    <a:bodyPr/>
                    <a:lstStyle/>
                    <a:p>
                      <a:pPr algn="ctr"/>
                      <a:r>
                        <a:rPr lang="en-US" sz="800" baseline="0" dirty="0" smtClean="0"/>
                        <a:t>18</a:t>
                      </a:r>
                      <a:endParaRPr lang="en-US" sz="800" baseline="0" dirty="0"/>
                    </a:p>
                  </a:txBody>
                  <a:tcPr marL="71035" marR="71035" marT="33614" marB="13446"/>
                </a:tc>
              </a:tr>
              <a:tr h="280121">
                <a:tc>
                  <a:txBody>
                    <a:bodyPr/>
                    <a:lstStyle/>
                    <a:p>
                      <a:pPr algn="ctr"/>
                      <a:r>
                        <a:rPr lang="en-US" sz="800" baseline="0" dirty="0" smtClean="0"/>
                        <a:t>Q1 2010</a:t>
                      </a:r>
                      <a:endParaRPr lang="en-US" sz="800" baseline="0" dirty="0"/>
                    </a:p>
                  </a:txBody>
                  <a:tcPr marL="71035" marR="71035" marT="33614" marB="13446"/>
                </a:tc>
                <a:tc>
                  <a:txBody>
                    <a:bodyPr/>
                    <a:lstStyle/>
                    <a:p>
                      <a:pPr algn="ctr"/>
                      <a:r>
                        <a:rPr lang="en-US" sz="800" baseline="0" dirty="0" smtClean="0"/>
                        <a:t>175</a:t>
                      </a:r>
                      <a:endParaRPr lang="en-US" sz="800" baseline="0" dirty="0"/>
                    </a:p>
                  </a:txBody>
                  <a:tcPr marL="71035" marR="71035" marT="33614" marB="13446"/>
                </a:tc>
                <a:tc>
                  <a:txBody>
                    <a:bodyPr/>
                    <a:lstStyle/>
                    <a:p>
                      <a:pPr algn="ctr"/>
                      <a:r>
                        <a:rPr lang="en-US" sz="800" baseline="0" dirty="0" smtClean="0"/>
                        <a:t>44</a:t>
                      </a:r>
                      <a:endParaRPr lang="en-US" sz="800" baseline="0" dirty="0"/>
                    </a:p>
                  </a:txBody>
                  <a:tcPr marL="71035" marR="71035" marT="33614" marB="13446"/>
                </a:tc>
                <a:tc>
                  <a:txBody>
                    <a:bodyPr/>
                    <a:lstStyle/>
                    <a:p>
                      <a:pPr algn="ctr"/>
                      <a:r>
                        <a:rPr lang="en-US" sz="800" baseline="0" dirty="0" smtClean="0"/>
                        <a:t>47</a:t>
                      </a:r>
                      <a:endParaRPr lang="en-US" sz="800" baseline="0" dirty="0"/>
                    </a:p>
                  </a:txBody>
                  <a:tcPr marL="71035" marR="71035" marT="33614" marB="13446"/>
                </a:tc>
                <a:tc>
                  <a:txBody>
                    <a:bodyPr/>
                    <a:lstStyle/>
                    <a:p>
                      <a:pPr algn="ctr"/>
                      <a:r>
                        <a:rPr lang="en-US" sz="800" baseline="0" dirty="0" smtClean="0"/>
                        <a:t>13</a:t>
                      </a:r>
                      <a:endParaRPr lang="en-US" sz="800" baseline="0" dirty="0"/>
                    </a:p>
                  </a:txBody>
                  <a:tcPr marL="71035" marR="71035" marT="33614" marB="13446"/>
                </a:tc>
              </a:tr>
              <a:tr h="280121">
                <a:tc>
                  <a:txBody>
                    <a:bodyPr/>
                    <a:lstStyle/>
                    <a:p>
                      <a:pPr algn="ctr"/>
                      <a:r>
                        <a:rPr lang="en-US" sz="800" baseline="0" dirty="0" smtClean="0"/>
                        <a:t>Q2 2010</a:t>
                      </a:r>
                      <a:endParaRPr lang="en-US" sz="800" baseline="0" dirty="0"/>
                    </a:p>
                  </a:txBody>
                  <a:tcPr marL="71035" marR="71035" marT="33614" marB="13446"/>
                </a:tc>
                <a:tc>
                  <a:txBody>
                    <a:bodyPr/>
                    <a:lstStyle/>
                    <a:p>
                      <a:pPr algn="ctr"/>
                      <a:r>
                        <a:rPr lang="en-US" sz="800" baseline="0" dirty="0" smtClean="0"/>
                        <a:t>180</a:t>
                      </a:r>
                      <a:endParaRPr lang="en-US" sz="800" baseline="0" dirty="0"/>
                    </a:p>
                  </a:txBody>
                  <a:tcPr marL="71035" marR="71035" marT="33614" marB="13446"/>
                </a:tc>
                <a:tc>
                  <a:txBody>
                    <a:bodyPr/>
                    <a:lstStyle/>
                    <a:p>
                      <a:pPr algn="ctr"/>
                      <a:r>
                        <a:rPr lang="en-US" sz="800" baseline="0" dirty="0" smtClean="0"/>
                        <a:t>48</a:t>
                      </a:r>
                      <a:endParaRPr lang="en-US" sz="800" baseline="0" dirty="0"/>
                    </a:p>
                  </a:txBody>
                  <a:tcPr marL="71035" marR="71035" marT="33614" marB="13446"/>
                </a:tc>
                <a:tc>
                  <a:txBody>
                    <a:bodyPr/>
                    <a:lstStyle/>
                    <a:p>
                      <a:pPr algn="ctr"/>
                      <a:r>
                        <a:rPr lang="en-US" sz="800" baseline="0" dirty="0" smtClean="0"/>
                        <a:t>52</a:t>
                      </a:r>
                      <a:endParaRPr lang="en-US" sz="800" baseline="0" dirty="0"/>
                    </a:p>
                  </a:txBody>
                  <a:tcPr marL="71035" marR="71035" marT="33614" marB="13446"/>
                </a:tc>
                <a:tc>
                  <a:txBody>
                    <a:bodyPr/>
                    <a:lstStyle/>
                    <a:p>
                      <a:pPr algn="ctr"/>
                      <a:endParaRPr lang="en-US" sz="800" baseline="0" dirty="0"/>
                    </a:p>
                  </a:txBody>
                  <a:tcPr marL="71035" marR="71035" marT="33614" marB="13446"/>
                </a:tc>
              </a:tr>
              <a:tr h="280121">
                <a:tc>
                  <a:txBody>
                    <a:bodyPr/>
                    <a:lstStyle/>
                    <a:p>
                      <a:pPr algn="ctr"/>
                      <a:r>
                        <a:rPr lang="en-US" sz="800" baseline="0" dirty="0" smtClean="0"/>
                        <a:t>Q3 2010</a:t>
                      </a:r>
                      <a:endParaRPr lang="en-US" sz="800" baseline="0" dirty="0"/>
                    </a:p>
                  </a:txBody>
                  <a:tcPr marL="71035" marR="71035" marT="33614" marB="13446"/>
                </a:tc>
                <a:tc>
                  <a:txBody>
                    <a:bodyPr/>
                    <a:lstStyle/>
                    <a:p>
                      <a:pPr algn="ctr"/>
                      <a:r>
                        <a:rPr lang="en-US" sz="800" baseline="0" dirty="0" smtClean="0"/>
                        <a:t>204</a:t>
                      </a:r>
                      <a:endParaRPr lang="en-US" sz="800" baseline="0" dirty="0"/>
                    </a:p>
                  </a:txBody>
                  <a:tcPr marL="71035" marR="71035" marT="33614" marB="13446"/>
                </a:tc>
                <a:tc>
                  <a:txBody>
                    <a:bodyPr/>
                    <a:lstStyle/>
                    <a:p>
                      <a:pPr algn="ctr"/>
                      <a:r>
                        <a:rPr lang="en-US" sz="800" baseline="0" dirty="0" smtClean="0"/>
                        <a:t>55</a:t>
                      </a:r>
                      <a:endParaRPr lang="en-US" sz="800" baseline="0" dirty="0"/>
                    </a:p>
                  </a:txBody>
                  <a:tcPr marL="71035" marR="71035" marT="33614" marB="13446"/>
                </a:tc>
                <a:tc>
                  <a:txBody>
                    <a:bodyPr/>
                    <a:lstStyle/>
                    <a:p>
                      <a:pPr algn="ctr"/>
                      <a:r>
                        <a:rPr lang="en-US" sz="800" baseline="0" dirty="0" smtClean="0"/>
                        <a:t>60</a:t>
                      </a:r>
                      <a:endParaRPr lang="en-US" sz="800" baseline="0" dirty="0"/>
                    </a:p>
                  </a:txBody>
                  <a:tcPr marL="71035" marR="71035" marT="33614" marB="13446"/>
                </a:tc>
                <a:tc>
                  <a:txBody>
                    <a:bodyPr/>
                    <a:lstStyle/>
                    <a:p>
                      <a:pPr algn="ctr"/>
                      <a:endParaRPr lang="en-US" sz="800" baseline="0" dirty="0"/>
                    </a:p>
                  </a:txBody>
                  <a:tcPr marL="71035" marR="71035" marT="33614" marB="13446"/>
                </a:tc>
              </a:tr>
              <a:tr h="280121">
                <a:tc>
                  <a:txBody>
                    <a:bodyPr/>
                    <a:lstStyle/>
                    <a:p>
                      <a:pPr algn="ctr"/>
                      <a:r>
                        <a:rPr lang="en-US" sz="800" baseline="0" dirty="0" smtClean="0"/>
                        <a:t>Q4 2010</a:t>
                      </a:r>
                      <a:endParaRPr lang="en-US" sz="800" baseline="0" dirty="0"/>
                    </a:p>
                  </a:txBody>
                  <a:tcPr marL="71035" marR="71035" marT="33614" marB="13446"/>
                </a:tc>
                <a:tc>
                  <a:txBody>
                    <a:bodyPr/>
                    <a:lstStyle/>
                    <a:p>
                      <a:pPr algn="ctr"/>
                      <a:r>
                        <a:rPr lang="en-US" sz="800" baseline="0" dirty="0" smtClean="0"/>
                        <a:t>250</a:t>
                      </a:r>
                      <a:endParaRPr lang="en-US" sz="800" baseline="0" dirty="0"/>
                    </a:p>
                  </a:txBody>
                  <a:tcPr marL="71035" marR="71035" marT="33614" marB="13446"/>
                </a:tc>
                <a:tc>
                  <a:txBody>
                    <a:bodyPr/>
                    <a:lstStyle/>
                    <a:p>
                      <a:pPr algn="ctr"/>
                      <a:r>
                        <a:rPr lang="en-US" sz="800" baseline="0" dirty="0" smtClean="0"/>
                        <a:t>62</a:t>
                      </a:r>
                      <a:endParaRPr lang="en-US" sz="800" baseline="0" dirty="0"/>
                    </a:p>
                  </a:txBody>
                  <a:tcPr marL="71035" marR="71035" marT="33614" marB="13446"/>
                </a:tc>
                <a:tc>
                  <a:txBody>
                    <a:bodyPr/>
                    <a:lstStyle/>
                    <a:p>
                      <a:pPr algn="ctr"/>
                      <a:r>
                        <a:rPr lang="en-US" sz="800" baseline="0" dirty="0" smtClean="0"/>
                        <a:t>70</a:t>
                      </a:r>
                      <a:endParaRPr lang="en-US" sz="800" baseline="0" dirty="0"/>
                    </a:p>
                  </a:txBody>
                  <a:tcPr marL="71035" marR="71035" marT="33614" marB="13446"/>
                </a:tc>
                <a:tc>
                  <a:txBody>
                    <a:bodyPr/>
                    <a:lstStyle/>
                    <a:p>
                      <a:pPr algn="ctr"/>
                      <a:endParaRPr lang="en-US" sz="800" baseline="0" dirty="0"/>
                    </a:p>
                  </a:txBody>
                  <a:tcPr marL="71035" marR="71035" marT="33614" marB="13446"/>
                </a:tc>
              </a:tr>
            </a:tbl>
          </a:graphicData>
        </a:graphic>
      </p:graphicFrame>
      <p:sp>
        <p:nvSpPr>
          <p:cNvPr id="8" name="Title 7"/>
          <p:cNvSpPr>
            <a:spLocks noGrp="1"/>
          </p:cNvSpPr>
          <p:nvPr>
            <p:ph type="title"/>
          </p:nvPr>
        </p:nvSpPr>
        <p:spPr/>
        <p:txBody>
          <a:bodyPr>
            <a:normAutofit fontScale="90000"/>
          </a:bodyPr>
          <a:lstStyle/>
          <a:p>
            <a:r>
              <a:rPr lang="en-US" dirty="0" smtClean="0">
                <a:solidFill>
                  <a:schemeClr val="accent2"/>
                </a:solidFill>
              </a:rPr>
              <a:t>Comparison</a:t>
            </a:r>
            <a:r>
              <a:rPr lang="en-US" dirty="0" smtClean="0"/>
              <a:t> Table Layout</a:t>
            </a:r>
            <a:endParaRPr lang="en-US" dirty="0"/>
          </a:p>
        </p:txBody>
      </p:sp>
      <p:sp>
        <p:nvSpPr>
          <p:cNvPr id="15" name="TextBox 14"/>
          <p:cNvSpPr txBox="1"/>
          <p:nvPr/>
        </p:nvSpPr>
        <p:spPr>
          <a:xfrm>
            <a:off x="457200" y="4044737"/>
            <a:ext cx="4876798" cy="457200"/>
          </a:xfrm>
          <a:prstGeom prst="rect">
            <a:avLst/>
          </a:prstGeom>
        </p:spPr>
        <p:txBody>
          <a:bodyPr vert="horz" wrap="square" lIns="91440" tIns="45720" rIns="91440" bIns="45720" rtlCol="0" anchor="ctr">
            <a:noAutofit/>
          </a:bodyPr>
          <a:lstStyle/>
          <a:p>
            <a:r>
              <a:rPr lang="en-US" sz="1200" i="1" dirty="0" smtClean="0">
                <a:solidFill>
                  <a:schemeClr val="bg1">
                    <a:lumMod val="95000"/>
                  </a:schemeClr>
                </a:solidFill>
                <a:latin typeface="Perpetua" pitchFamily="18" charset="0"/>
              </a:rPr>
              <a:t>Here is the description of the table.  You may change or delete this text as you wish. This table is compatible with PowerPoint 97 to 2007.</a:t>
            </a:r>
          </a:p>
          <a:p>
            <a:endParaRPr lang="en-US" sz="1200" dirty="0" smtClean="0">
              <a:solidFill>
                <a:schemeClr val="bg1"/>
              </a:solidFill>
              <a:latin typeface="Perpetua" pitchFamily="18" charset="0"/>
            </a:endParaRPr>
          </a:p>
        </p:txBody>
      </p:sp>
    </p:spTree>
    <p:extLst>
      <p:ext uri="{BB962C8B-B14F-4D97-AF65-F5344CB8AC3E}">
        <p14:creationId xmlns:p14="http://schemas.microsoft.com/office/powerpoint/2010/main" val="362984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Bar Graph </a:t>
            </a:r>
            <a:r>
              <a:rPr lang="en-US" dirty="0" smtClean="0"/>
              <a:t>Page Layout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4845222"/>
              </p:ext>
            </p:extLst>
          </p:nvPr>
        </p:nvGraphicFramePr>
        <p:xfrm>
          <a:off x="3124200" y="800100"/>
          <a:ext cx="5562600"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half" idx="2"/>
          </p:nvPr>
        </p:nvSpPr>
        <p:spPr/>
        <p:txBody>
          <a:bodyPr>
            <a:normAutofit lnSpcReduction="10000"/>
          </a:bodyPr>
          <a:lstStyle/>
          <a:p>
            <a:r>
              <a:rPr lang="en-US" smtClean="0"/>
              <a:t>Here is the description of the chart.  You may change or delete this text as you wish.</a:t>
            </a:r>
          </a:p>
          <a:p>
            <a:endParaRPr lang="en-US" smtClean="0"/>
          </a:p>
          <a:p>
            <a:r>
              <a:rPr lang="en-US" smtClean="0"/>
              <a:t>This chart is compatible with PowerPoint 97 to 2007.</a:t>
            </a:r>
          </a:p>
          <a:p>
            <a:endParaRPr lang="en-US" smtClean="0"/>
          </a:p>
          <a:p>
            <a:r>
              <a:rPr lang="en-US" smtClean="0"/>
              <a:t>Here is a placeholder for more text and description of the chart.  Changing this text will not interfere with the formatting of this template.</a:t>
            </a:r>
            <a:endParaRPr lang="en-US" dirty="0"/>
          </a:p>
        </p:txBody>
      </p:sp>
    </p:spTree>
    <p:extLst>
      <p:ext uri="{BB962C8B-B14F-4D97-AF65-F5344CB8AC3E}">
        <p14:creationId xmlns:p14="http://schemas.microsoft.com/office/powerpoint/2010/main" val="13832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Pie Graph </a:t>
            </a:r>
            <a:r>
              <a:rPr lang="en-US" dirty="0" smtClean="0"/>
              <a:t>Page Layout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58518790"/>
              </p:ext>
            </p:extLst>
          </p:nvPr>
        </p:nvGraphicFramePr>
        <p:xfrm>
          <a:off x="3067050" y="590550"/>
          <a:ext cx="5562600"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half" idx="2"/>
          </p:nvPr>
        </p:nvSpPr>
        <p:spPr/>
        <p:txBody>
          <a:bodyPr>
            <a:normAutofit lnSpcReduction="10000"/>
          </a:bodyPr>
          <a:lstStyle/>
          <a:p>
            <a:r>
              <a:rPr lang="en-US" smtClean="0"/>
              <a:t>Here is the description of the chart.  You may change or delete this text as you wish.</a:t>
            </a:r>
          </a:p>
          <a:p>
            <a:endParaRPr lang="en-US" smtClean="0"/>
          </a:p>
          <a:p>
            <a:r>
              <a:rPr lang="en-US" smtClean="0"/>
              <a:t>This chart is compatible with PowerPoint 97 to 2007.</a:t>
            </a:r>
          </a:p>
          <a:p>
            <a:endParaRPr lang="en-US" smtClean="0"/>
          </a:p>
          <a:p>
            <a:r>
              <a:rPr lang="en-US" smtClean="0"/>
              <a:t>Here is a placeholder for more text and description of the chart.  Changing this text will not interfere with the formatting of this template.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800841"/>
            <a:ext cx="1524000" cy="1563654"/>
          </a:xfrm>
          <a:prstGeom prst="rect">
            <a:avLst/>
          </a:prstGeom>
        </p:spPr>
      </p:pic>
    </p:spTree>
    <p:extLst>
      <p:ext uri="{BB962C8B-B14F-4D97-AF65-F5344CB8AC3E}">
        <p14:creationId xmlns:p14="http://schemas.microsoft.com/office/powerpoint/2010/main" val="178013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Line Chart </a:t>
            </a:r>
            <a:r>
              <a:rPr lang="en-US" dirty="0" smtClean="0"/>
              <a:t>Page Layout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80623136"/>
              </p:ext>
            </p:extLst>
          </p:nvPr>
        </p:nvGraphicFramePr>
        <p:xfrm>
          <a:off x="3124200" y="571500"/>
          <a:ext cx="5562600"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half" idx="2"/>
          </p:nvPr>
        </p:nvSpPr>
        <p:spPr/>
        <p:txBody>
          <a:bodyPr>
            <a:normAutofit lnSpcReduction="10000"/>
          </a:bodyPr>
          <a:lstStyle/>
          <a:p>
            <a:r>
              <a:rPr lang="en-US" smtClean="0"/>
              <a:t>Here is the description of the chart.  You may change or delete this text as you wish.</a:t>
            </a:r>
          </a:p>
          <a:p>
            <a:endParaRPr lang="en-US" smtClean="0"/>
          </a:p>
          <a:p>
            <a:r>
              <a:rPr lang="en-US" smtClean="0"/>
              <a:t>This chart is compatible with PowerPoint 97 to 2007.</a:t>
            </a:r>
          </a:p>
          <a:p>
            <a:endParaRPr lang="en-US" smtClean="0"/>
          </a:p>
          <a:p>
            <a:r>
              <a:rPr lang="en-US" smtClean="0"/>
              <a:t>Here is a placeholder for more text and description of the chart.  Changing this text will not interfere with the formatting of this template.</a:t>
            </a:r>
            <a:endParaRPr lang="en-US" dirty="0"/>
          </a:p>
        </p:txBody>
      </p:sp>
    </p:spTree>
    <p:extLst>
      <p:ext uri="{BB962C8B-B14F-4D97-AF65-F5344CB8AC3E}">
        <p14:creationId xmlns:p14="http://schemas.microsoft.com/office/powerpoint/2010/main" val="3402817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Bar Graph </a:t>
            </a:r>
            <a:r>
              <a:rPr lang="en-US" dirty="0" smtClean="0"/>
              <a:t>Page Layout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4684480"/>
              </p:ext>
            </p:extLst>
          </p:nvPr>
        </p:nvGraphicFramePr>
        <p:xfrm>
          <a:off x="2971800" y="400050"/>
          <a:ext cx="5715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half" idx="2"/>
          </p:nvPr>
        </p:nvSpPr>
        <p:spPr/>
        <p:txBody>
          <a:bodyPr>
            <a:normAutofit lnSpcReduction="10000"/>
          </a:bodyPr>
          <a:lstStyle/>
          <a:p>
            <a:r>
              <a:rPr lang="en-US" dirty="0" smtClean="0"/>
              <a:t>Here is the description of the chart.  You may change or delete this text as you wish.</a:t>
            </a:r>
          </a:p>
          <a:p>
            <a:endParaRPr lang="en-US" dirty="0" smtClean="0"/>
          </a:p>
          <a:p>
            <a:r>
              <a:rPr lang="en-US" dirty="0" smtClean="0"/>
              <a:t>This chart utilizes features only available with  2007.</a:t>
            </a:r>
          </a:p>
          <a:p>
            <a:endParaRPr lang="en-US" dirty="0" smtClean="0"/>
          </a:p>
          <a:p>
            <a:r>
              <a:rPr lang="en-US" dirty="0" smtClean="0"/>
              <a:t>Here is a placeholder for more text and description of the chart.  Changing this text will not interfere with the formatting of this template.</a:t>
            </a:r>
            <a:endParaRPr lang="en-US" dirty="0"/>
          </a:p>
        </p:txBody>
      </p:sp>
    </p:spTree>
    <p:extLst>
      <p:ext uri="{BB962C8B-B14F-4D97-AF65-F5344CB8AC3E}">
        <p14:creationId xmlns:p14="http://schemas.microsoft.com/office/powerpoint/2010/main" val="1928497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Pie Graph </a:t>
            </a:r>
            <a:r>
              <a:rPr lang="en-US" dirty="0" smtClean="0"/>
              <a:t>Page Layout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25456175"/>
              </p:ext>
            </p:extLst>
          </p:nvPr>
        </p:nvGraphicFramePr>
        <p:xfrm>
          <a:off x="3124200" y="400050"/>
          <a:ext cx="5562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half" idx="2"/>
          </p:nvPr>
        </p:nvSpPr>
        <p:spPr/>
        <p:txBody>
          <a:bodyPr>
            <a:normAutofit lnSpcReduction="10000"/>
          </a:bodyPr>
          <a:lstStyle/>
          <a:p>
            <a:r>
              <a:rPr lang="en-US" smtClean="0"/>
              <a:t>Here is the description of the chart.  You may change or delete this text as you wish.</a:t>
            </a:r>
          </a:p>
          <a:p>
            <a:endParaRPr lang="en-US" smtClean="0"/>
          </a:p>
          <a:p>
            <a:r>
              <a:rPr lang="en-US" smtClean="0"/>
              <a:t>This chart utilizes features only available with  2007.</a:t>
            </a:r>
          </a:p>
          <a:p>
            <a:endParaRPr lang="en-US" smtClean="0"/>
          </a:p>
          <a:p>
            <a:r>
              <a:rPr lang="en-US" smtClean="0"/>
              <a:t>Here is a placeholder for more text and description of the chart.  Changing this text will not interfere with the formatting of this template.</a:t>
            </a:r>
            <a:endParaRPr lang="en-US" dirty="0"/>
          </a:p>
        </p:txBody>
      </p:sp>
    </p:spTree>
    <p:extLst>
      <p:ext uri="{BB962C8B-B14F-4D97-AF65-F5344CB8AC3E}">
        <p14:creationId xmlns:p14="http://schemas.microsoft.com/office/powerpoint/2010/main" val="1697966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5"/>
                </a:solidFill>
              </a:rPr>
              <a:t>Smart Art </a:t>
            </a:r>
            <a:r>
              <a:rPr lang="en-US" dirty="0" smtClean="0"/>
              <a:t>Page Layout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04683847"/>
              </p:ext>
            </p:extLst>
          </p:nvPr>
        </p:nvGraphicFramePr>
        <p:xfrm>
          <a:off x="3124200" y="571500"/>
          <a:ext cx="5562600"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normAutofit fontScale="92500" lnSpcReduction="20000"/>
          </a:bodyPr>
          <a:lstStyle/>
          <a:p>
            <a:r>
              <a:rPr lang="en-US" smtClean="0"/>
              <a:t>This chart utilizes Smart Art which is feature in PowerPoint 2007.  If you wish to make charts like this and don’t have PPT 2007, we have provided the graphical elements to help you build this yourself.</a:t>
            </a:r>
          </a:p>
          <a:p>
            <a:endParaRPr lang="en-US" smtClean="0"/>
          </a:p>
          <a:p>
            <a:r>
              <a:rPr lang="en-US" smtClean="0"/>
              <a:t>Here is the description of the chart.  You may change or delete this text as you wish.</a:t>
            </a:r>
          </a:p>
          <a:p>
            <a:endParaRPr lang="en-US" smtClean="0"/>
          </a:p>
          <a:p>
            <a:r>
              <a:rPr lang="en-US" smtClean="0"/>
              <a:t>Here is a placeholder for more text and description of the chart.  Changing this text will not interfere with the formatting of this template.</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0" y="1504950"/>
            <a:ext cx="1817202" cy="2067621"/>
          </a:xfrm>
          <a:prstGeom prst="rect">
            <a:avLst/>
          </a:prstGeom>
        </p:spPr>
      </p:pic>
    </p:spTree>
    <p:extLst>
      <p:ext uri="{BB962C8B-B14F-4D97-AF65-F5344CB8AC3E}">
        <p14:creationId xmlns:p14="http://schemas.microsoft.com/office/powerpoint/2010/main" val="1876943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Animated</a:t>
            </a:r>
            <a:r>
              <a:rPr lang="en-US" dirty="0" smtClean="0"/>
              <a:t> Content Page</a:t>
            </a:r>
            <a:endParaRPr lang="en-US" dirty="0"/>
          </a:p>
        </p:txBody>
      </p:sp>
      <p:sp>
        <p:nvSpPr>
          <p:cNvPr id="3" name="Content Placeholder 2"/>
          <p:cNvSpPr>
            <a:spLocks noGrp="1"/>
          </p:cNvSpPr>
          <p:nvPr>
            <p:ph idx="10"/>
          </p:nvPr>
        </p:nvSpPr>
        <p:spPr/>
        <p:txBody>
          <a:bodyPr/>
          <a:lstStyle/>
          <a:p>
            <a:r>
              <a:rPr lang="en-US" smtClean="0"/>
              <a:t>Embedded Video Animation</a:t>
            </a:r>
          </a:p>
          <a:p>
            <a:r>
              <a:rPr lang="en-US" smtClean="0"/>
              <a:t>The title page contains a video element and is optimized to work with PowerPoint 2010 and PowerPoint 2007.</a:t>
            </a:r>
          </a:p>
          <a:p>
            <a:endParaRPr lang="en-US" smtClean="0"/>
          </a:p>
          <a:p>
            <a:r>
              <a:rPr lang="en-US" smtClean="0"/>
              <a:t>The other pages in this template do not contain video animations.</a:t>
            </a:r>
            <a:endParaRPr lang="en-US" dirty="0" smtClean="0"/>
          </a:p>
        </p:txBody>
      </p:sp>
      <p:pic>
        <p:nvPicPr>
          <p:cNvPr id="13" name="Picture 1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200" y="4343401"/>
            <a:ext cx="1068237" cy="773121"/>
          </a:xfrm>
          <a:prstGeom prst="rect">
            <a:avLst/>
          </a:prstGeom>
        </p:spPr>
      </p:pic>
    </p:spTree>
    <p:extLst>
      <p:ext uri="{BB962C8B-B14F-4D97-AF65-F5344CB8AC3E}">
        <p14:creationId xmlns:p14="http://schemas.microsoft.com/office/powerpoint/2010/main" val="23331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100"/>
                                        <p:tgtEl>
                                          <p:spTgt spid="3">
                                            <p:txEl>
                                              <p:pRg st="0" end="0"/>
                                            </p:txEl>
                                          </p:spTgt>
                                        </p:tgtEl>
                                      </p:cBhvr>
                                    </p:animEffect>
                                  </p:childTnLst>
                                </p:cTn>
                              </p:par>
                            </p:childTnLst>
                          </p:cTn>
                        </p:par>
                        <p:par>
                          <p:cTn id="11" fill="hold">
                            <p:stCondLst>
                              <p:cond delay="19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100"/>
                                        <p:tgtEl>
                                          <p:spTgt spid="3">
                                            <p:txEl>
                                              <p:pRg st="1" end="1"/>
                                            </p:txEl>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100"/>
                                        <p:tgtEl>
                                          <p:spTgt spid="3">
                                            <p:txEl>
                                              <p:pRg st="3" end="3"/>
                                            </p:txEl>
                                          </p:spTgt>
                                        </p:tgtEl>
                                      </p:cBhvr>
                                    </p:animEffect>
                                  </p:childTnLst>
                                </p:cTn>
                              </p:par>
                              <p:par>
                                <p:cTn id="19" presetID="10" presetClass="entr" presetSubtype="0" fill="hold" nodeType="withEffect">
                                  <p:stCondLst>
                                    <p:cond delay="26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Smart Art </a:t>
            </a:r>
            <a:r>
              <a:rPr lang="en-US" dirty="0" smtClean="0"/>
              <a:t>Page Layout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5579500"/>
              </p:ext>
            </p:extLst>
          </p:nvPr>
        </p:nvGraphicFramePr>
        <p:xfrm>
          <a:off x="3124200" y="571500"/>
          <a:ext cx="5562600"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p:txBody>
          <a:bodyPr>
            <a:normAutofit fontScale="92500" lnSpcReduction="20000"/>
          </a:bodyPr>
          <a:lstStyle/>
          <a:p>
            <a:r>
              <a:rPr lang="en-US" smtClean="0"/>
              <a:t>This chart utilizes Smart Art which is feature in PowerPoint 2007.  If you wish to make charts like this and don’t have PPT 2007, we have provided the graphical elements to help you build this yourself.</a:t>
            </a:r>
          </a:p>
          <a:p>
            <a:endParaRPr lang="en-US" smtClean="0"/>
          </a:p>
          <a:p>
            <a:r>
              <a:rPr lang="en-US" smtClean="0"/>
              <a:t>Here is the description of the chart.  You may change or delete this text as you wish.</a:t>
            </a:r>
          </a:p>
          <a:p>
            <a:endParaRPr lang="en-US" smtClean="0"/>
          </a:p>
          <a:p>
            <a:r>
              <a:rPr lang="en-US" smtClean="0"/>
              <a:t>Here is a placeholder for more text and description of the chart.  Changing this text will not interfere with the formatting of this template.</a:t>
            </a:r>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1828800"/>
            <a:ext cx="2255003" cy="2242848"/>
          </a:xfrm>
          <a:prstGeom prst="rect">
            <a:avLst/>
          </a:prstGeom>
        </p:spPr>
      </p:pic>
    </p:spTree>
    <p:extLst>
      <p:ext uri="{BB962C8B-B14F-4D97-AF65-F5344CB8AC3E}">
        <p14:creationId xmlns:p14="http://schemas.microsoft.com/office/powerpoint/2010/main" val="2088580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Smart Art </a:t>
            </a:r>
            <a:r>
              <a:rPr lang="en-US" dirty="0" smtClean="0"/>
              <a:t>Page Layout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5334200"/>
              </p:ext>
            </p:extLst>
          </p:nvPr>
        </p:nvGraphicFramePr>
        <p:xfrm>
          <a:off x="3276600" y="628650"/>
          <a:ext cx="5257800" cy="361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p:cNvSpPr>
            <a:spLocks noGrp="1"/>
          </p:cNvSpPr>
          <p:nvPr>
            <p:ph type="body" sz="half" idx="2"/>
          </p:nvPr>
        </p:nvSpPr>
        <p:spPr/>
        <p:txBody>
          <a:bodyPr/>
          <a:lstStyle/>
          <a:p>
            <a:r>
              <a:rPr lang="en-US" smtClean="0"/>
              <a:t>This chart utilizes Smart Art which is feature in PowerPoint 2007.  If you wish to make charts like this and don’t have PPT 2007, we have provided the graphical elements to help you build this yourself.</a:t>
            </a:r>
          </a:p>
          <a:p>
            <a:endParaRPr lang="en-US" smtClean="0"/>
          </a:p>
          <a:p>
            <a:r>
              <a:rPr lang="en-US" smtClean="0"/>
              <a:t>Here is the description of the chart.  You may change or delete this text as you wish.</a:t>
            </a:r>
          </a:p>
          <a:p>
            <a:endParaRPr lang="en-US" dirty="0"/>
          </a:p>
        </p:txBody>
      </p:sp>
    </p:spTree>
    <p:extLst>
      <p:ext uri="{BB962C8B-B14F-4D97-AF65-F5344CB8AC3E}">
        <p14:creationId xmlns:p14="http://schemas.microsoft.com/office/powerpoint/2010/main" val="538458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751290"/>
            <a:ext cx="5486400" cy="425054"/>
          </a:xfrm>
        </p:spPr>
        <p:txBody>
          <a:bodyPr/>
          <a:lstStyle/>
          <a:p>
            <a:r>
              <a:rPr lang="en-US" dirty="0" smtClean="0">
                <a:solidFill>
                  <a:schemeClr val="accent2"/>
                </a:solidFill>
              </a:rPr>
              <a:t>Picture </a:t>
            </a:r>
            <a:r>
              <a:rPr lang="en-US" dirty="0" smtClean="0"/>
              <a:t>Page Layout</a:t>
            </a:r>
            <a:endParaRPr lang="en-US" dirty="0"/>
          </a:p>
        </p:txBody>
      </p:sp>
      <p:sp>
        <p:nvSpPr>
          <p:cNvPr id="4" name="Text Placeholder 3"/>
          <p:cNvSpPr>
            <a:spLocks noGrp="1"/>
          </p:cNvSpPr>
          <p:nvPr>
            <p:ph type="body" sz="half" idx="2"/>
          </p:nvPr>
        </p:nvSpPr>
        <p:spPr>
          <a:xfrm>
            <a:off x="2057400" y="4176343"/>
            <a:ext cx="5486400" cy="603647"/>
          </a:xfrm>
        </p:spPr>
        <p:txBody>
          <a:bodyPr/>
          <a:lstStyle/>
          <a:p>
            <a:r>
              <a:rPr lang="en-US" dirty="0" smtClean="0">
                <a:solidFill>
                  <a:schemeClr val="bg1">
                    <a:lumMod val="95000"/>
                  </a:schemeClr>
                </a:solidFill>
              </a:rPr>
              <a:t>Here is a place holder for the picture caption.  You may delete this text.</a:t>
            </a:r>
            <a:endParaRPr lang="en-US" dirty="0">
              <a:solidFill>
                <a:schemeClr val="bg1">
                  <a:lumMod val="95000"/>
                </a:schemeClr>
              </a:solidFill>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852" b="1852"/>
          <a:stretch>
            <a:fillRect/>
          </a:stretch>
        </p:blipFill>
        <p:spPr>
          <a:xfrm>
            <a:off x="2133600" y="514350"/>
            <a:ext cx="4876800" cy="3467100"/>
          </a:xfrm>
        </p:spPr>
      </p:pic>
    </p:spTree>
    <p:extLst>
      <p:ext uri="{BB962C8B-B14F-4D97-AF65-F5344CB8AC3E}">
        <p14:creationId xmlns:p14="http://schemas.microsoft.com/office/powerpoint/2010/main" val="533743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357608" y="1943100"/>
            <a:ext cx="4267200" cy="2971800"/>
          </a:xfrm>
        </p:spPr>
        <p:txBody>
          <a:bodyPr/>
          <a:lstStyle/>
          <a:p>
            <a:r>
              <a:rPr lang="en-US" dirty="0" smtClean="0"/>
              <a:t>PresenterMedia.com</a:t>
            </a:r>
          </a:p>
          <a:p>
            <a:r>
              <a:rPr lang="en-US" dirty="0" smtClean="0"/>
              <a:t>support@presentermedia.com</a:t>
            </a:r>
          </a:p>
          <a:p>
            <a:endParaRPr lang="en-US" dirty="0" smtClean="0"/>
          </a:p>
          <a:p>
            <a:r>
              <a:rPr lang="en-US" dirty="0" smtClean="0"/>
              <a:t>4416 S. Technology </a:t>
            </a:r>
            <a:r>
              <a:rPr lang="en-US" dirty="0" err="1" smtClean="0"/>
              <a:t>Dr</a:t>
            </a:r>
            <a:endParaRPr lang="en-US" dirty="0" smtClean="0"/>
          </a:p>
          <a:p>
            <a:r>
              <a:rPr lang="en-US" dirty="0" smtClean="0"/>
              <a:t>Sioux Falls, SD 57106</a:t>
            </a:r>
            <a:endParaRPr lang="en-US" dirty="0"/>
          </a:p>
        </p:txBody>
      </p:sp>
      <p:sp>
        <p:nvSpPr>
          <p:cNvPr id="5" name="Title 4"/>
          <p:cNvSpPr>
            <a:spLocks noGrp="1"/>
          </p:cNvSpPr>
          <p:nvPr>
            <p:ph type="title"/>
          </p:nvPr>
        </p:nvSpPr>
        <p:spPr>
          <a:xfrm>
            <a:off x="4343400" y="1314450"/>
            <a:ext cx="4343400" cy="594122"/>
          </a:xfrm>
        </p:spPr>
        <p:txBody>
          <a:bodyPr>
            <a:normAutofit fontScale="90000"/>
          </a:bodyPr>
          <a:lstStyle/>
          <a:p>
            <a:r>
              <a:rPr lang="en-US" dirty="0" smtClean="0">
                <a:solidFill>
                  <a:schemeClr val="accent2"/>
                </a:solidFill>
              </a:rPr>
              <a:t>Questions?</a:t>
            </a:r>
            <a:r>
              <a:rPr lang="en-US" dirty="0" smtClean="0">
                <a:solidFill>
                  <a:schemeClr val="accent5"/>
                </a:solidFill>
              </a:rPr>
              <a:t/>
            </a:r>
            <a:br>
              <a:rPr lang="en-US" dirty="0" smtClean="0">
                <a:solidFill>
                  <a:schemeClr val="accent5"/>
                </a:solidFill>
              </a:rPr>
            </a:br>
            <a:r>
              <a:rPr lang="en-US" dirty="0" smtClean="0"/>
              <a:t>More Information?</a:t>
            </a:r>
            <a:endParaRPr lang="en-US" dirty="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3604" y="1085850"/>
            <a:ext cx="1644396" cy="3143250"/>
          </a:xfrm>
        </p:spPr>
      </p:pic>
    </p:spTree>
    <p:extLst>
      <p:ext uri="{BB962C8B-B14F-4D97-AF65-F5344CB8AC3E}">
        <p14:creationId xmlns:p14="http://schemas.microsoft.com/office/powerpoint/2010/main" val="3335017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Animated </a:t>
            </a:r>
            <a:r>
              <a:rPr lang="en-US" dirty="0" smtClean="0"/>
              <a:t>or Static?</a:t>
            </a:r>
          </a:p>
        </p:txBody>
      </p:sp>
      <p:pic>
        <p:nvPicPr>
          <p:cNvPr id="70658" name="Picture 2"/>
          <p:cNvPicPr>
            <a:picLocks noGrp="1" noChangeAspect="1" noChangeArrowheads="1"/>
          </p:cNvPicPr>
          <p:nvPr>
            <p:ph sz="quarter" idx="10"/>
          </p:nvPr>
        </p:nvPicPr>
        <p:blipFill>
          <a:blip r:embed="rId2" cstate="print"/>
          <a:stretch>
            <a:fillRect/>
          </a:stretch>
        </p:blipFill>
        <p:spPr>
          <a:xfrm>
            <a:off x="5334001" y="1371600"/>
            <a:ext cx="3088229" cy="3314700"/>
          </a:xfrm>
        </p:spPr>
      </p:pic>
      <p:sp>
        <p:nvSpPr>
          <p:cNvPr id="6" name="TextBox 5"/>
          <p:cNvSpPr txBox="1"/>
          <p:nvPr/>
        </p:nvSpPr>
        <p:spPr>
          <a:xfrm>
            <a:off x="879544" y="1600200"/>
            <a:ext cx="4149657" cy="1754326"/>
          </a:xfrm>
          <a:prstGeom prst="rect">
            <a:avLst/>
          </a:prstGeom>
          <a:noFill/>
        </p:spPr>
        <p:txBody>
          <a:bodyPr wrap="square" rtlCol="0">
            <a:spAutoFit/>
          </a:bodyPr>
          <a:lstStyle/>
          <a:p>
            <a:r>
              <a:rPr lang="en-US" b="1" dirty="0" smtClean="0">
                <a:solidFill>
                  <a:schemeClr val="accent3">
                    <a:lumMod val="40000"/>
                    <a:lumOff val="60000"/>
                  </a:schemeClr>
                </a:solidFill>
              </a:rPr>
              <a:t>Change Between Static and Animated</a:t>
            </a:r>
            <a:br>
              <a:rPr lang="en-US" b="1" dirty="0" smtClean="0">
                <a:solidFill>
                  <a:schemeClr val="accent3">
                    <a:lumMod val="40000"/>
                    <a:lumOff val="60000"/>
                  </a:schemeClr>
                </a:solidFill>
              </a:rPr>
            </a:br>
            <a:r>
              <a:rPr lang="en-US" dirty="0" smtClean="0">
                <a:solidFill>
                  <a:schemeClr val="bg1">
                    <a:lumMod val="95000"/>
                  </a:schemeClr>
                </a:solidFill>
              </a:rPr>
              <a:t>You can change between static and animated layouts by clicking on the Layout tab in the HOME menu on the ribbon. </a:t>
            </a:r>
            <a:endParaRPr lang="en-US" dirty="0">
              <a:solidFill>
                <a:schemeClr val="bg1">
                  <a:lumMod val="95000"/>
                </a:schemeClr>
              </a:solidFill>
            </a:endParaRPr>
          </a:p>
        </p:txBody>
      </p:sp>
      <p:pic>
        <p:nvPicPr>
          <p:cNvPr id="70659" name="Picture 3"/>
          <p:cNvPicPr>
            <a:picLocks noChangeAspect="1" noChangeArrowheads="1"/>
          </p:cNvPicPr>
          <p:nvPr/>
        </p:nvPicPr>
        <p:blipFill>
          <a:blip r:embed="rId3" cstate="print"/>
          <a:srcRect/>
          <a:stretch>
            <a:fillRect/>
          </a:stretch>
        </p:blipFill>
        <p:spPr bwMode="auto">
          <a:xfrm>
            <a:off x="1295400" y="3352883"/>
            <a:ext cx="2590800" cy="590468"/>
          </a:xfrm>
          <a:prstGeom prst="rect">
            <a:avLst/>
          </a:prstGeom>
          <a:noFill/>
          <a:ln w="9525">
            <a:noFill/>
            <a:miter lim="800000"/>
            <a:headEnd/>
            <a:tailEnd/>
          </a:ln>
        </p:spPr>
      </p:pic>
      <p:sp>
        <p:nvSpPr>
          <p:cNvPr id="10" name="TextBox 9"/>
          <p:cNvSpPr txBox="1"/>
          <p:nvPr/>
        </p:nvSpPr>
        <p:spPr>
          <a:xfrm>
            <a:off x="902791" y="3943351"/>
            <a:ext cx="3844857" cy="646331"/>
          </a:xfrm>
          <a:prstGeom prst="rect">
            <a:avLst/>
          </a:prstGeom>
          <a:noFill/>
        </p:spPr>
        <p:txBody>
          <a:bodyPr wrap="square" rtlCol="0">
            <a:spAutoFit/>
          </a:bodyPr>
          <a:lstStyle/>
          <a:p>
            <a:r>
              <a:rPr lang="en-US" dirty="0" smtClean="0">
                <a:solidFill>
                  <a:schemeClr val="bg1">
                    <a:lumMod val="95000"/>
                  </a:schemeClr>
                </a:solidFill>
              </a:rPr>
              <a:t>For example this slide uses the static layout.</a:t>
            </a:r>
            <a:endParaRPr lang="en-US" dirty="0">
              <a:solidFill>
                <a:schemeClr val="bg1">
                  <a:lumMod val="95000"/>
                </a:schemeClr>
              </a:solidFill>
            </a:endParaRPr>
          </a:p>
        </p:txBody>
      </p:sp>
    </p:spTree>
    <p:extLst>
      <p:ext uri="{BB962C8B-B14F-4D97-AF65-F5344CB8AC3E}">
        <p14:creationId xmlns:p14="http://schemas.microsoft.com/office/powerpoint/2010/main" val="1152145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PowerPoint 2010 &amp; 2007</a:t>
            </a:r>
            <a:r>
              <a:rPr lang="en-US" dirty="0" smtClean="0"/>
              <a:t>* </a:t>
            </a:r>
            <a:br>
              <a:rPr lang="en-US" dirty="0" smtClean="0"/>
            </a:br>
            <a:r>
              <a:rPr lang="en-US" dirty="0" smtClean="0"/>
              <a:t>and PowerPoint 2008 &amp; 2011 (Mac)**</a:t>
            </a:r>
          </a:p>
        </p:txBody>
      </p:sp>
      <p:sp>
        <p:nvSpPr>
          <p:cNvPr id="7" name="Content Placeholder 6"/>
          <p:cNvSpPr>
            <a:spLocks noGrp="1"/>
          </p:cNvSpPr>
          <p:nvPr>
            <p:ph idx="10"/>
          </p:nvPr>
        </p:nvSpPr>
        <p:spPr>
          <a:xfrm>
            <a:off x="488196" y="1695450"/>
            <a:ext cx="8229600" cy="3314700"/>
          </a:xfrm>
        </p:spPr>
        <p:txBody>
          <a:bodyPr/>
          <a:lstStyle/>
          <a:p>
            <a:r>
              <a:rPr lang="en-US" dirty="0" smtClean="0"/>
              <a:t>Troubleshooting Guide</a:t>
            </a:r>
            <a:endParaRPr lang="en-US" dirty="0"/>
          </a:p>
        </p:txBody>
      </p:sp>
      <p:sp>
        <p:nvSpPr>
          <p:cNvPr id="6" name="TextBox 5"/>
          <p:cNvSpPr txBox="1"/>
          <p:nvPr/>
        </p:nvSpPr>
        <p:spPr>
          <a:xfrm>
            <a:off x="472698" y="2147828"/>
            <a:ext cx="2666999" cy="2862322"/>
          </a:xfrm>
          <a:prstGeom prst="rect">
            <a:avLst/>
          </a:prstGeom>
          <a:noFill/>
        </p:spPr>
        <p:txBody>
          <a:bodyPr wrap="square" rtlCol="0">
            <a:spAutoFit/>
          </a:bodyPr>
          <a:lstStyle/>
          <a:p>
            <a:r>
              <a:rPr lang="en-US" sz="1200" dirty="0" smtClean="0">
                <a:solidFill>
                  <a:schemeClr val="bg1">
                    <a:lumMod val="95000"/>
                  </a:schemeClr>
                </a:solidFill>
              </a:rPr>
              <a:t>Use this template in either PowerPoint 2007 or 2010 for the PC or PowerPoint 2008 or 2011 for Mac.</a:t>
            </a:r>
          </a:p>
          <a:p>
            <a:endParaRPr lang="en-US" sz="1200" dirty="0" smtClean="0">
              <a:solidFill>
                <a:schemeClr val="bg1">
                  <a:lumMod val="95000"/>
                </a:schemeClr>
              </a:solidFill>
            </a:endParaRPr>
          </a:p>
          <a:p>
            <a:r>
              <a:rPr lang="en-US" sz="1200" dirty="0" smtClean="0">
                <a:solidFill>
                  <a:schemeClr val="bg1">
                    <a:lumMod val="95000"/>
                  </a:schemeClr>
                </a:solidFill>
              </a:rPr>
              <a:t>Presentations saved  from this template in .PPTX format will work  in PowerPoint 2007, 2008(Mac), 2010, 2011(Mac).</a:t>
            </a:r>
          </a:p>
          <a:p>
            <a:endParaRPr lang="en-US" sz="1200" dirty="0" smtClean="0">
              <a:solidFill>
                <a:schemeClr val="bg1">
                  <a:lumMod val="95000"/>
                </a:schemeClr>
              </a:solidFill>
            </a:endParaRPr>
          </a:p>
          <a:p>
            <a:r>
              <a:rPr lang="en-US" sz="1200" dirty="0" smtClean="0">
                <a:solidFill>
                  <a:schemeClr val="bg1">
                    <a:lumMod val="95000"/>
                  </a:schemeClr>
                </a:solidFill>
              </a:rPr>
              <a:t>Presentations saved in the older .PPT format (compatibility mode) will work in all versions of PowerPoint ‘97 through 2011.  But .PPT files will no longer contain the video animation.</a:t>
            </a:r>
          </a:p>
        </p:txBody>
      </p:sp>
      <p:sp>
        <p:nvSpPr>
          <p:cNvPr id="8" name="TextBox 7"/>
          <p:cNvSpPr txBox="1"/>
          <p:nvPr/>
        </p:nvSpPr>
        <p:spPr>
          <a:xfrm>
            <a:off x="6324600" y="2147829"/>
            <a:ext cx="2469444" cy="2492990"/>
          </a:xfrm>
          <a:prstGeom prst="rect">
            <a:avLst/>
          </a:prstGeom>
          <a:noFill/>
        </p:spPr>
        <p:txBody>
          <a:bodyPr wrap="square" rtlCol="0">
            <a:spAutoFit/>
          </a:bodyPr>
          <a:lstStyle/>
          <a:p>
            <a:r>
              <a:rPr lang="en-US" sz="1200" dirty="0" smtClean="0">
                <a:solidFill>
                  <a:schemeClr val="bg1">
                    <a:lumMod val="95000"/>
                  </a:schemeClr>
                </a:solidFill>
              </a:rPr>
              <a:t>**</a:t>
            </a:r>
            <a:r>
              <a:rPr lang="en-US" sz="1200" b="1" dirty="0" smtClean="0">
                <a:solidFill>
                  <a:schemeClr val="bg1">
                    <a:lumMod val="95000"/>
                  </a:schemeClr>
                </a:solidFill>
              </a:rPr>
              <a:t>PowerPoint 2008 and 2011.</a:t>
            </a:r>
          </a:p>
          <a:p>
            <a:endParaRPr lang="en-US" sz="1200" b="1" dirty="0" smtClean="0">
              <a:solidFill>
                <a:schemeClr val="bg1">
                  <a:lumMod val="95000"/>
                </a:schemeClr>
              </a:solidFill>
            </a:endParaRPr>
          </a:p>
          <a:p>
            <a:r>
              <a:rPr lang="en-US" sz="1200" b="1" dirty="0" smtClean="0">
                <a:solidFill>
                  <a:schemeClr val="bg1">
                    <a:lumMod val="95000"/>
                  </a:schemeClr>
                </a:solidFill>
              </a:rPr>
              <a:t>If the video animation is not playing on a Mac computer you are missing a required plug-in for QuickTime.</a:t>
            </a:r>
          </a:p>
          <a:p>
            <a:endParaRPr lang="en-US" sz="1200" b="1" dirty="0" smtClean="0">
              <a:solidFill>
                <a:schemeClr val="bg1">
                  <a:lumMod val="95000"/>
                </a:schemeClr>
              </a:solidFill>
            </a:endParaRPr>
          </a:p>
          <a:p>
            <a:r>
              <a:rPr lang="en-US" sz="1200" dirty="0" smtClean="0">
                <a:solidFill>
                  <a:schemeClr val="bg1">
                    <a:lumMod val="95000"/>
                  </a:schemeClr>
                </a:solidFill>
              </a:rPr>
              <a:t>Flip4Mac  is a WMV video plug-in for </a:t>
            </a:r>
            <a:r>
              <a:rPr lang="en-US" sz="1200" dirty="0" err="1" smtClean="0">
                <a:solidFill>
                  <a:schemeClr val="bg1">
                    <a:lumMod val="95000"/>
                  </a:schemeClr>
                </a:solidFill>
              </a:rPr>
              <a:t>Quicktime</a:t>
            </a:r>
            <a:r>
              <a:rPr lang="en-US" sz="1200" dirty="0" smtClean="0">
                <a:solidFill>
                  <a:schemeClr val="bg1">
                    <a:lumMod val="95000"/>
                  </a:schemeClr>
                </a:solidFill>
              </a:rPr>
              <a:t>.  It is a free plug-in distributed by Microsoft.</a:t>
            </a:r>
          </a:p>
          <a:p>
            <a:endParaRPr lang="en-US" sz="1200" dirty="0" smtClean="0">
              <a:solidFill>
                <a:schemeClr val="bg1">
                  <a:lumMod val="95000"/>
                </a:schemeClr>
              </a:solidFill>
            </a:endParaRPr>
          </a:p>
          <a:p>
            <a:r>
              <a:rPr lang="en-US" sz="1200" dirty="0" smtClean="0">
                <a:solidFill>
                  <a:schemeClr val="bg1">
                    <a:lumMod val="95000"/>
                  </a:schemeClr>
                </a:solidFill>
                <a:hlinkClick r:id="rId2"/>
              </a:rPr>
              <a:t>Get the Plug-in here.</a:t>
            </a:r>
            <a:endParaRPr lang="en-US" sz="1200" dirty="0">
              <a:solidFill>
                <a:schemeClr val="bg1">
                  <a:lumMod val="95000"/>
                </a:schemeClr>
              </a:solidFill>
            </a:endParaRPr>
          </a:p>
        </p:txBody>
      </p:sp>
      <p:sp>
        <p:nvSpPr>
          <p:cNvPr id="9" name="TextBox 8"/>
          <p:cNvSpPr txBox="1"/>
          <p:nvPr/>
        </p:nvSpPr>
        <p:spPr>
          <a:xfrm>
            <a:off x="3489678" y="2147829"/>
            <a:ext cx="2469444" cy="2677656"/>
          </a:xfrm>
          <a:prstGeom prst="rect">
            <a:avLst/>
          </a:prstGeom>
          <a:noFill/>
        </p:spPr>
        <p:txBody>
          <a:bodyPr wrap="square" rtlCol="0">
            <a:spAutoFit/>
          </a:bodyPr>
          <a:lstStyle/>
          <a:p>
            <a:r>
              <a:rPr lang="en-US" sz="1200" dirty="0" smtClean="0">
                <a:solidFill>
                  <a:schemeClr val="bg1">
                    <a:lumMod val="95000"/>
                  </a:schemeClr>
                </a:solidFill>
              </a:rPr>
              <a:t>*</a:t>
            </a:r>
            <a:r>
              <a:rPr lang="en-US" sz="1200" b="1" dirty="0" smtClean="0">
                <a:solidFill>
                  <a:schemeClr val="bg1">
                    <a:lumMod val="95000"/>
                  </a:schemeClr>
                </a:solidFill>
              </a:rPr>
              <a:t>PowerPoint 2007</a:t>
            </a:r>
          </a:p>
          <a:p>
            <a:endParaRPr lang="en-US" sz="1200" b="1" dirty="0" smtClean="0">
              <a:solidFill>
                <a:schemeClr val="bg1">
                  <a:lumMod val="95000"/>
                </a:schemeClr>
              </a:solidFill>
            </a:endParaRPr>
          </a:p>
          <a:p>
            <a:r>
              <a:rPr lang="en-US" sz="1200" b="1" dirty="0" smtClean="0">
                <a:solidFill>
                  <a:schemeClr val="bg1">
                    <a:lumMod val="95000"/>
                  </a:schemeClr>
                </a:solidFill>
              </a:rPr>
              <a:t>If the video is not playing with PowerPoint 2007  you are missing a required  update from Microsoft.</a:t>
            </a:r>
          </a:p>
          <a:p>
            <a:endParaRPr lang="en-US" sz="1200" b="1" dirty="0" smtClean="0">
              <a:solidFill>
                <a:schemeClr val="bg1">
                  <a:lumMod val="95000"/>
                </a:schemeClr>
              </a:solidFill>
            </a:endParaRPr>
          </a:p>
          <a:p>
            <a:r>
              <a:rPr lang="en-US" sz="1200" dirty="0" smtClean="0">
                <a:solidFill>
                  <a:schemeClr val="bg1">
                    <a:lumMod val="95000"/>
                  </a:schemeClr>
                </a:solidFill>
              </a:rPr>
              <a:t>The Office 2007 Service Pack 2 installs automatically with Windows Update.</a:t>
            </a:r>
          </a:p>
          <a:p>
            <a:endParaRPr lang="en-US" sz="1200" dirty="0" smtClean="0">
              <a:solidFill>
                <a:schemeClr val="bg1">
                  <a:lumMod val="95000"/>
                </a:schemeClr>
              </a:solidFill>
            </a:endParaRPr>
          </a:p>
          <a:p>
            <a:r>
              <a:rPr lang="en-US" sz="1200" dirty="0" smtClean="0">
                <a:solidFill>
                  <a:schemeClr val="bg1">
                    <a:lumMod val="95000"/>
                  </a:schemeClr>
                </a:solidFill>
                <a:hlinkClick r:id="rId3"/>
              </a:rPr>
              <a:t>You can also download the update manually from Microsoft here.</a:t>
            </a:r>
            <a:endParaRPr lang="en-US" sz="1200" dirty="0">
              <a:solidFill>
                <a:schemeClr val="bg1">
                  <a:lumMod val="95000"/>
                </a:schemeClr>
              </a:solidFill>
            </a:endParaRPr>
          </a:p>
        </p:txBody>
      </p:sp>
    </p:spTree>
    <p:extLst>
      <p:ext uri="{BB962C8B-B14F-4D97-AF65-F5344CB8AC3E}">
        <p14:creationId xmlns:p14="http://schemas.microsoft.com/office/powerpoint/2010/main" val="4126227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6019800" y="1771650"/>
            <a:ext cx="2209800" cy="2625300"/>
          </a:xfrm>
        </p:spPr>
      </p:pic>
      <p:sp>
        <p:nvSpPr>
          <p:cNvPr id="2" name="Title 1"/>
          <p:cNvSpPr>
            <a:spLocks noGrp="1"/>
          </p:cNvSpPr>
          <p:nvPr>
            <p:ph type="title"/>
          </p:nvPr>
        </p:nvSpPr>
        <p:spPr/>
        <p:txBody>
          <a:bodyPr>
            <a:normAutofit fontScale="90000"/>
          </a:bodyPr>
          <a:lstStyle/>
          <a:p>
            <a:r>
              <a:rPr lang="en-US" smtClean="0"/>
              <a:t>Useful Clipart and Images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657351"/>
            <a:ext cx="2819400" cy="312730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557" y="1633134"/>
            <a:ext cx="1730643" cy="3771900"/>
          </a:xfrm>
          <a:prstGeom prst="rect">
            <a:avLst/>
          </a:prstGeom>
        </p:spPr>
      </p:pic>
    </p:spTree>
    <p:extLst>
      <p:ext uri="{BB962C8B-B14F-4D97-AF65-F5344CB8AC3E}">
        <p14:creationId xmlns:p14="http://schemas.microsoft.com/office/powerpoint/2010/main" val="282088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dirty="0" smtClean="0"/>
              <a:t>Printable Slide Layout</a:t>
            </a:r>
          </a:p>
          <a:p>
            <a:r>
              <a:rPr lang="en-US" dirty="0" smtClean="0"/>
              <a:t>An alternate content page with a printable </a:t>
            </a:r>
            <a:br>
              <a:rPr lang="en-US" dirty="0" smtClean="0"/>
            </a:br>
            <a:r>
              <a:rPr lang="en-US" dirty="0" smtClean="0"/>
              <a:t>background color.</a:t>
            </a:r>
            <a:endParaRPr lang="en-US" dirty="0"/>
          </a:p>
        </p:txBody>
      </p:sp>
      <p:sp>
        <p:nvSpPr>
          <p:cNvPr id="4" name="Title 3"/>
          <p:cNvSpPr>
            <a:spLocks noGrp="1"/>
          </p:cNvSpPr>
          <p:nvPr>
            <p:ph type="title"/>
          </p:nvPr>
        </p:nvSpPr>
        <p:spPr/>
        <p:txBody>
          <a:bodyPr>
            <a:normAutofit fontScale="90000"/>
          </a:bodyPr>
          <a:lstStyle/>
          <a:p>
            <a:r>
              <a:rPr lang="en-US" dirty="0" smtClean="0">
                <a:solidFill>
                  <a:schemeClr val="tx1">
                    <a:lumMod val="75000"/>
                    <a:lumOff val="25000"/>
                  </a:schemeClr>
                </a:solidFill>
                <a:effectLst/>
              </a:rPr>
              <a:t>Alternate Content Page</a:t>
            </a:r>
            <a:endParaRPr lang="en-US" dirty="0">
              <a:solidFill>
                <a:schemeClr val="tx1">
                  <a:lumMod val="75000"/>
                  <a:lumOff val="25000"/>
                </a:schemeClr>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444607"/>
            <a:ext cx="2797444" cy="5660513"/>
          </a:xfrm>
          <a:prstGeom prst="rect">
            <a:avLst/>
          </a:prstGeom>
        </p:spPr>
      </p:pic>
    </p:spTree>
    <p:extLst>
      <p:ext uri="{BB962C8B-B14F-4D97-AF65-F5344CB8AC3E}">
        <p14:creationId xmlns:p14="http://schemas.microsoft.com/office/powerpoint/2010/main" val="135287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Bulleted </a:t>
            </a:r>
            <a:r>
              <a:rPr lang="en-US" dirty="0" smtClean="0"/>
              <a:t>Content Page</a:t>
            </a:r>
            <a:endParaRPr lang="en-US" dirty="0"/>
          </a:p>
        </p:txBody>
      </p:sp>
      <p:sp>
        <p:nvSpPr>
          <p:cNvPr id="3" name="Content Placeholder 2"/>
          <p:cNvSpPr>
            <a:spLocks noGrp="1"/>
          </p:cNvSpPr>
          <p:nvPr>
            <p:ph idx="1"/>
          </p:nvPr>
        </p:nvSpPr>
        <p:spPr/>
        <p:txBody>
          <a:bodyPr/>
          <a:lstStyle/>
          <a:p>
            <a:r>
              <a:rPr lang="en-US" smtClean="0"/>
              <a:t>This Layout Page has bullets</a:t>
            </a:r>
          </a:p>
          <a:p>
            <a:pPr lvl="1"/>
            <a:r>
              <a:rPr lang="en-US" smtClean="0"/>
              <a:t>And Indented Levels</a:t>
            </a:r>
          </a:p>
          <a:p>
            <a:pPr lvl="2"/>
            <a:r>
              <a:rPr lang="en-US" smtClean="0"/>
              <a:t>Level 3 Text Placeholder</a:t>
            </a:r>
          </a:p>
          <a:p>
            <a:pPr lvl="3"/>
            <a:r>
              <a:rPr lang="en-US" smtClean="0"/>
              <a:t>Level 4 Place Holder</a:t>
            </a:r>
          </a:p>
          <a:p>
            <a:pPr lvl="4"/>
            <a:r>
              <a:rPr lang="en-US" smtClean="0"/>
              <a:t>Level 5 Place Holder</a:t>
            </a:r>
            <a:endParaRPr lang="en-US" dirty="0" smtClean="0"/>
          </a:p>
        </p:txBody>
      </p:sp>
      <p:pic>
        <p:nvPicPr>
          <p:cNvPr id="5"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66750"/>
            <a:ext cx="4648200" cy="4591470"/>
          </a:xfrm>
          <a:prstGeom prst="rect">
            <a:avLst/>
          </a:prstGeom>
        </p:spPr>
      </p:pic>
    </p:spTree>
    <p:extLst>
      <p:ext uri="{BB962C8B-B14F-4D97-AF65-F5344CB8AC3E}">
        <p14:creationId xmlns:p14="http://schemas.microsoft.com/office/powerpoint/2010/main" val="371080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3962400" y="1428750"/>
            <a:ext cx="4648200" cy="628650"/>
          </a:xfrm>
        </p:spPr>
        <p:txBody>
          <a:bodyPr>
            <a:normAutofit lnSpcReduction="10000"/>
          </a:bodyPr>
          <a:lstStyle/>
          <a:p>
            <a:r>
              <a:rPr lang="en-US" smtClean="0"/>
              <a:t>Discussion Item One – Phase 1</a:t>
            </a:r>
            <a:br>
              <a:rPr lang="en-US" smtClean="0"/>
            </a:br>
            <a:r>
              <a:rPr lang="en-US" smtClean="0"/>
              <a:t>A Placeholder for text </a:t>
            </a:r>
            <a:endParaRPr lang="en-US" dirty="0"/>
          </a:p>
        </p:txBody>
      </p:sp>
      <p:sp>
        <p:nvSpPr>
          <p:cNvPr id="14" name="Text Placeholder 13"/>
          <p:cNvSpPr>
            <a:spLocks noGrp="1"/>
          </p:cNvSpPr>
          <p:nvPr>
            <p:ph type="body" sz="quarter" idx="16"/>
          </p:nvPr>
        </p:nvSpPr>
        <p:spPr>
          <a:xfrm>
            <a:off x="3962400" y="2057400"/>
            <a:ext cx="4648200" cy="628650"/>
          </a:xfrm>
        </p:spPr>
        <p:txBody>
          <a:bodyPr>
            <a:normAutofit lnSpcReduction="10000"/>
          </a:bodyPr>
          <a:lstStyle/>
          <a:p>
            <a:r>
              <a:rPr lang="en-US" smtClean="0"/>
              <a:t>Discussion Item Two – Phase 2</a:t>
            </a:r>
            <a:br>
              <a:rPr lang="en-US" smtClean="0"/>
            </a:br>
            <a:r>
              <a:rPr lang="en-US" smtClean="0"/>
              <a:t>A Placeholder for text </a:t>
            </a:r>
            <a:endParaRPr lang="en-US" dirty="0"/>
          </a:p>
        </p:txBody>
      </p:sp>
      <p:sp>
        <p:nvSpPr>
          <p:cNvPr id="15" name="Text Placeholder 14"/>
          <p:cNvSpPr>
            <a:spLocks noGrp="1"/>
          </p:cNvSpPr>
          <p:nvPr>
            <p:ph type="body" sz="quarter" idx="17"/>
          </p:nvPr>
        </p:nvSpPr>
        <p:spPr>
          <a:xfrm>
            <a:off x="3962400" y="2686050"/>
            <a:ext cx="4648200" cy="628650"/>
          </a:xfrm>
        </p:spPr>
        <p:txBody>
          <a:bodyPr>
            <a:normAutofit lnSpcReduction="10000"/>
          </a:bodyPr>
          <a:lstStyle/>
          <a:p>
            <a:r>
              <a:rPr lang="en-US" smtClean="0"/>
              <a:t>Discussion Item Three – Phase 3</a:t>
            </a:r>
            <a:br>
              <a:rPr lang="en-US" smtClean="0"/>
            </a:br>
            <a:r>
              <a:rPr lang="en-US" smtClean="0"/>
              <a:t>A Placeholder for text </a:t>
            </a:r>
            <a:endParaRPr lang="en-US" dirty="0"/>
          </a:p>
        </p:txBody>
      </p:sp>
      <p:sp>
        <p:nvSpPr>
          <p:cNvPr id="11" name="Text Placeholder 10"/>
          <p:cNvSpPr>
            <a:spLocks noGrp="1"/>
          </p:cNvSpPr>
          <p:nvPr>
            <p:ph type="body" sz="quarter" idx="18"/>
          </p:nvPr>
        </p:nvSpPr>
        <p:spPr>
          <a:xfrm>
            <a:off x="3962400" y="3314700"/>
            <a:ext cx="4648200" cy="628650"/>
          </a:xfrm>
        </p:spPr>
        <p:txBody>
          <a:bodyPr>
            <a:normAutofit lnSpcReduction="10000"/>
          </a:bodyPr>
          <a:lstStyle/>
          <a:p>
            <a:r>
              <a:rPr lang="en-US" smtClean="0"/>
              <a:t>Discussion Item Four – Phase 4</a:t>
            </a:r>
            <a:br>
              <a:rPr lang="en-US" smtClean="0"/>
            </a:br>
            <a:r>
              <a:rPr lang="en-US" smtClean="0"/>
              <a:t>A Placeholder for text </a:t>
            </a:r>
          </a:p>
          <a:p>
            <a:endParaRPr lang="en-US" dirty="0"/>
          </a:p>
        </p:txBody>
      </p:sp>
      <p:sp>
        <p:nvSpPr>
          <p:cNvPr id="10" name="Title 9"/>
          <p:cNvSpPr>
            <a:spLocks noGrp="1"/>
          </p:cNvSpPr>
          <p:nvPr>
            <p:ph type="title"/>
          </p:nvPr>
        </p:nvSpPr>
        <p:spPr/>
        <p:txBody>
          <a:bodyPr>
            <a:normAutofit fontScale="90000"/>
          </a:bodyPr>
          <a:lstStyle/>
          <a:p>
            <a:r>
              <a:rPr lang="en-US" dirty="0" smtClean="0">
                <a:solidFill>
                  <a:schemeClr val="accent2"/>
                </a:solidFill>
              </a:rPr>
              <a:t>Agenda </a:t>
            </a:r>
            <a:r>
              <a:rPr lang="en-US" dirty="0" smtClean="0"/>
              <a:t>or Summary Layout</a:t>
            </a:r>
            <a:endParaRPr lang="en-US" dirty="0"/>
          </a:p>
        </p:txBody>
      </p:sp>
      <p:grpSp>
        <p:nvGrpSpPr>
          <p:cNvPr id="30" name="Group 29"/>
          <p:cNvGrpSpPr/>
          <p:nvPr/>
        </p:nvGrpSpPr>
        <p:grpSpPr>
          <a:xfrm>
            <a:off x="2133600" y="1534332"/>
            <a:ext cx="1371600" cy="2228850"/>
            <a:chOff x="2667000" y="1807029"/>
            <a:chExt cx="1371600" cy="2971800"/>
          </a:xfrm>
        </p:grpSpPr>
        <p:sp>
          <p:nvSpPr>
            <p:cNvPr id="16" name="Rectangle 15"/>
            <p:cNvSpPr/>
            <p:nvPr/>
          </p:nvSpPr>
          <p:spPr>
            <a:xfrm>
              <a:off x="2667000" y="4321629"/>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Phase 4</a:t>
              </a:r>
              <a:endParaRPr lang="en-US" dirty="0"/>
            </a:p>
          </p:txBody>
        </p:sp>
        <p:grpSp>
          <p:nvGrpSpPr>
            <p:cNvPr id="17" name="Group 16"/>
            <p:cNvGrpSpPr/>
            <p:nvPr/>
          </p:nvGrpSpPr>
          <p:grpSpPr>
            <a:xfrm>
              <a:off x="2667000" y="1807029"/>
              <a:ext cx="1371600" cy="707571"/>
              <a:chOff x="2209800" y="1807029"/>
              <a:chExt cx="1371600" cy="707571"/>
            </a:xfrm>
          </p:grpSpPr>
          <p:sp>
            <p:nvSpPr>
              <p:cNvPr id="18" name="Rectangle 17"/>
              <p:cNvSpPr/>
              <p:nvPr/>
            </p:nvSpPr>
            <p:spPr>
              <a:xfrm>
                <a:off x="2209800" y="1807029"/>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Phase 1</a:t>
                </a:r>
                <a:endParaRPr lang="en-US" dirty="0"/>
              </a:p>
            </p:txBody>
          </p:sp>
          <p:sp>
            <p:nvSpPr>
              <p:cNvPr id="19" name="Down Arrow 18"/>
              <p:cNvSpPr/>
              <p:nvPr/>
            </p:nvSpPr>
            <p:spPr>
              <a:xfrm>
                <a:off x="2590800" y="2286000"/>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667000" y="2645229"/>
              <a:ext cx="1371600" cy="703823"/>
              <a:chOff x="2202305" y="2496577"/>
              <a:chExt cx="1371600" cy="703823"/>
            </a:xfrm>
          </p:grpSpPr>
          <p:sp>
            <p:nvSpPr>
              <p:cNvPr id="21" name="Rectangle 20"/>
              <p:cNvSpPr/>
              <p:nvPr/>
            </p:nvSpPr>
            <p:spPr>
              <a:xfrm>
                <a:off x="2202305" y="2496577"/>
                <a:ext cx="13716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Phase 2</a:t>
                </a:r>
                <a:endParaRPr lang="en-US" dirty="0"/>
              </a:p>
            </p:txBody>
          </p:sp>
          <p:sp>
            <p:nvSpPr>
              <p:cNvPr id="22" name="Down Arrow 21"/>
              <p:cNvSpPr/>
              <p:nvPr/>
            </p:nvSpPr>
            <p:spPr>
              <a:xfrm>
                <a:off x="2590800" y="2971800"/>
                <a:ext cx="609600" cy="228600"/>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3" name="Group 22"/>
            <p:cNvGrpSpPr/>
            <p:nvPr/>
          </p:nvGrpSpPr>
          <p:grpSpPr>
            <a:xfrm>
              <a:off x="2667000" y="3483429"/>
              <a:ext cx="1371600" cy="707571"/>
              <a:chOff x="2209800" y="3254829"/>
              <a:chExt cx="1371600" cy="707571"/>
            </a:xfrm>
          </p:grpSpPr>
          <p:sp>
            <p:nvSpPr>
              <p:cNvPr id="24" name="Rectangle 23"/>
              <p:cNvSpPr/>
              <p:nvPr/>
            </p:nvSpPr>
            <p:spPr>
              <a:xfrm>
                <a:off x="2209800" y="3254829"/>
                <a:ext cx="13716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Phase 3</a:t>
                </a:r>
                <a:endParaRPr lang="en-US" dirty="0"/>
              </a:p>
            </p:txBody>
          </p:sp>
          <p:sp>
            <p:nvSpPr>
              <p:cNvPr id="25" name="Down Arrow 24"/>
              <p:cNvSpPr/>
              <p:nvPr/>
            </p:nvSpPr>
            <p:spPr>
              <a:xfrm>
                <a:off x="2590800" y="3733800"/>
                <a:ext cx="609600" cy="2286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3495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US" smtClean="0"/>
              <a:t>This text is a placeholder. </a:t>
            </a:r>
            <a:br>
              <a:rPr lang="en-US" smtClean="0"/>
            </a:br>
            <a:r>
              <a:rPr lang="en-US" smtClean="0"/>
              <a:t>Here is the second level.</a:t>
            </a:r>
            <a:br>
              <a:rPr lang="en-US" smtClean="0"/>
            </a:br>
            <a:r>
              <a:rPr lang="en-US" smtClean="0"/>
              <a:t>You may change this text</a:t>
            </a:r>
            <a:br>
              <a:rPr lang="en-US" smtClean="0"/>
            </a:br>
            <a:r>
              <a:rPr lang="en-US" smtClean="0"/>
              <a:t>Here is the third level</a:t>
            </a:r>
            <a:br>
              <a:rPr lang="en-US" smtClean="0"/>
            </a:br>
            <a:r>
              <a:rPr lang="en-US" smtClean="0"/>
              <a:t>Formatting is controlled </a:t>
            </a:r>
            <a:br>
              <a:rPr lang="en-US" smtClean="0"/>
            </a:br>
            <a:r>
              <a:rPr lang="en-US" smtClean="0"/>
              <a:t>by the slide master</a:t>
            </a:r>
            <a:br>
              <a:rPr lang="en-US" smtClean="0"/>
            </a:br>
            <a:r>
              <a:rPr lang="en-US" smtClean="0"/>
              <a:t>and the layout pages.</a:t>
            </a:r>
            <a:br>
              <a:rPr lang="en-US" smtClean="0"/>
            </a:br>
            <a:r>
              <a:rPr lang="en-US" smtClean="0"/>
              <a:t>There is a third level</a:t>
            </a:r>
            <a:br>
              <a:rPr lang="en-US" smtClean="0"/>
            </a:br>
            <a:r>
              <a:rPr lang="en-US" smtClean="0"/>
              <a:t>And even a fourth level</a:t>
            </a:r>
          </a:p>
          <a:p>
            <a:endParaRPr lang="en-US" dirty="0"/>
          </a:p>
        </p:txBody>
      </p:sp>
      <p:sp>
        <p:nvSpPr>
          <p:cNvPr id="2" name="Title 1"/>
          <p:cNvSpPr>
            <a:spLocks noGrp="1"/>
          </p:cNvSpPr>
          <p:nvPr>
            <p:ph type="title"/>
          </p:nvPr>
        </p:nvSpPr>
        <p:spPr/>
        <p:txBody>
          <a:bodyPr>
            <a:normAutofit fontScale="90000"/>
          </a:bodyPr>
          <a:lstStyle/>
          <a:p>
            <a:r>
              <a:rPr lang="en-US" dirty="0" smtClean="0">
                <a:solidFill>
                  <a:schemeClr val="accent2"/>
                </a:solidFill>
              </a:rPr>
              <a:t>Main Content </a:t>
            </a:r>
            <a:r>
              <a:rPr lang="en-US" dirty="0" smtClean="0"/>
              <a:t>Page Layout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19150"/>
            <a:ext cx="4343400" cy="4726953"/>
          </a:xfrm>
          <a:prstGeom prst="rect">
            <a:avLst/>
          </a:prstGeom>
        </p:spPr>
      </p:pic>
    </p:spTree>
    <p:extLst>
      <p:ext uri="{BB962C8B-B14F-4D97-AF65-F5344CB8AC3E}">
        <p14:creationId xmlns:p14="http://schemas.microsoft.com/office/powerpoint/2010/main" val="1630606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erMedia.com Animated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3543</TotalTime>
  <Words>1306</Words>
  <Application>Microsoft Office PowerPoint</Application>
  <PresentationFormat>On-screen Show (16:9)</PresentationFormat>
  <Paragraphs>277</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PresenterMedia.com Animated Theme</vt:lpstr>
      <vt:lpstr>PresenterMedia.com Static Theme</vt:lpstr>
      <vt:lpstr>LightDrops</vt:lpstr>
      <vt:lpstr>Animated Content Page</vt:lpstr>
      <vt:lpstr>Animated or Static?</vt:lpstr>
      <vt:lpstr>PowerPoint 2010 &amp; 2007*  and PowerPoint 2008 &amp; 2011 (Mac)**</vt:lpstr>
      <vt:lpstr>Useful Clipart and Images</vt:lpstr>
      <vt:lpstr>Alternate Content Page</vt:lpstr>
      <vt:lpstr>Bulleted Content Page</vt:lpstr>
      <vt:lpstr>Agenda or Summary Layout</vt:lpstr>
      <vt:lpstr>Main Content Page Layout</vt:lpstr>
      <vt:lpstr>Two Picture Page Layout</vt:lpstr>
      <vt:lpstr>Three Picture Page Layout</vt:lpstr>
      <vt:lpstr>Table Page Layout</vt:lpstr>
      <vt:lpstr>Comparison Table Layout</vt:lpstr>
      <vt:lpstr>Bar Graph Page Layout</vt:lpstr>
      <vt:lpstr>Pie Graph Page Layout</vt:lpstr>
      <vt:lpstr>Line Chart Page Layout</vt:lpstr>
      <vt:lpstr>Bar Graph Page Layout </vt:lpstr>
      <vt:lpstr>Pie Graph Page Layout </vt:lpstr>
      <vt:lpstr>Smart Art Page Layout </vt:lpstr>
      <vt:lpstr>Smart Art Page Layout </vt:lpstr>
      <vt:lpstr>Smart Art Page Layout </vt:lpstr>
      <vt:lpstr>Picture Page Layout</vt:lpstr>
      <vt:lpstr>Questions?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Earth</dc:title>
  <dc:creator>PresenterMedia.com</dc:creator>
  <cp:lastModifiedBy>eclipse</cp:lastModifiedBy>
  <cp:revision>129</cp:revision>
  <dcterms:created xsi:type="dcterms:W3CDTF">2010-11-24T18:19:10Z</dcterms:created>
  <dcterms:modified xsi:type="dcterms:W3CDTF">2011-12-20T19:27:50Z</dcterms:modified>
</cp:coreProperties>
</file>